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70" r:id="rId11"/>
    <p:sldId id="266" r:id="rId12"/>
    <p:sldId id="265" r:id="rId13"/>
    <p:sldId id="279" r:id="rId14"/>
    <p:sldId id="278" r:id="rId15"/>
    <p:sldId id="269" r:id="rId16"/>
    <p:sldId id="267" r:id="rId17"/>
    <p:sldId id="268" r:id="rId18"/>
    <p:sldId id="277" r:id="rId19"/>
    <p:sldId id="276" r:id="rId20"/>
    <p:sldId id="272" r:id="rId21"/>
    <p:sldId id="271" r:id="rId22"/>
    <p:sldId id="273" r:id="rId23"/>
    <p:sldId id="274" r:id="rId24"/>
    <p:sldId id="275"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D75C1-E17D-4D8A-A8A1-3000308B9F88}" v="3" dt="2023-05-13T06:59:13.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6" autoAdjust="0"/>
    <p:restoredTop sz="94672" autoAdjust="0"/>
  </p:normalViewPr>
  <p:slideViewPr>
    <p:cSldViewPr snapToGrid="0">
      <p:cViewPr varScale="1">
        <p:scale>
          <a:sx n="108" d="100"/>
          <a:sy n="108" d="100"/>
        </p:scale>
        <p:origin x="4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5C11E-84DD-4581-A1AB-12E90283A4F3}" type="doc">
      <dgm:prSet loTypeId="urn:microsoft.com/office/officeart/2005/8/layout/bProcess4" loCatId="process" qsTypeId="urn:microsoft.com/office/officeart/2005/8/quickstyle/simple5" qsCatId="simple" csTypeId="urn:microsoft.com/office/officeart/2005/8/colors/accent1_2" csCatId="accent1"/>
      <dgm:spPr/>
      <dgm:t>
        <a:bodyPr/>
        <a:lstStyle/>
        <a:p>
          <a:endParaRPr lang="en-US"/>
        </a:p>
      </dgm:t>
    </dgm:pt>
    <dgm:pt modelId="{FAE92244-C58A-4AFC-860B-FB8430871857}">
      <dgm:prSet/>
      <dgm:spPr/>
      <dgm:t>
        <a:bodyPr/>
        <a:lstStyle/>
        <a:p>
          <a:r>
            <a:rPr lang="en-AU"/>
            <a:t>Brisbane</a:t>
          </a:r>
          <a:endParaRPr lang="en-US"/>
        </a:p>
      </dgm:t>
    </dgm:pt>
    <dgm:pt modelId="{E12D6F73-4F94-4692-B39A-A9721D00AC4C}" type="parTrans" cxnId="{2AA3E410-45CD-40BE-9858-FB10ADE0CCAF}">
      <dgm:prSet/>
      <dgm:spPr/>
      <dgm:t>
        <a:bodyPr/>
        <a:lstStyle/>
        <a:p>
          <a:endParaRPr lang="en-US"/>
        </a:p>
      </dgm:t>
    </dgm:pt>
    <dgm:pt modelId="{4F9662E1-6418-402B-9235-69BBB5FBCA86}" type="sibTrans" cxnId="{2AA3E410-45CD-40BE-9858-FB10ADE0CCAF}">
      <dgm:prSet/>
      <dgm:spPr/>
      <dgm:t>
        <a:bodyPr/>
        <a:lstStyle/>
        <a:p>
          <a:endParaRPr lang="en-US"/>
        </a:p>
      </dgm:t>
    </dgm:pt>
    <dgm:pt modelId="{71AB853B-AAAD-4447-A357-4CEEF5A2AF3F}">
      <dgm:prSet/>
      <dgm:spPr/>
      <dgm:t>
        <a:bodyPr/>
        <a:lstStyle/>
        <a:p>
          <a:r>
            <a:rPr lang="en-AU"/>
            <a:t>Sydney</a:t>
          </a:r>
          <a:endParaRPr lang="en-US"/>
        </a:p>
      </dgm:t>
    </dgm:pt>
    <dgm:pt modelId="{CB0311F6-C0D5-4CD4-9744-0FF375A5B1CD}" type="parTrans" cxnId="{B0AB1D22-086A-4D94-B0D5-1BD4A1244111}">
      <dgm:prSet/>
      <dgm:spPr/>
      <dgm:t>
        <a:bodyPr/>
        <a:lstStyle/>
        <a:p>
          <a:endParaRPr lang="en-US"/>
        </a:p>
      </dgm:t>
    </dgm:pt>
    <dgm:pt modelId="{38587F2E-EEDF-438E-99DB-A0EF5E6727B2}" type="sibTrans" cxnId="{B0AB1D22-086A-4D94-B0D5-1BD4A1244111}">
      <dgm:prSet/>
      <dgm:spPr/>
      <dgm:t>
        <a:bodyPr/>
        <a:lstStyle/>
        <a:p>
          <a:endParaRPr lang="en-US"/>
        </a:p>
      </dgm:t>
    </dgm:pt>
    <dgm:pt modelId="{9B1C5E28-9D5D-4FCB-846E-43FA317A03A4}">
      <dgm:prSet/>
      <dgm:spPr/>
      <dgm:t>
        <a:bodyPr/>
        <a:lstStyle/>
        <a:p>
          <a:r>
            <a:rPr lang="en-AU"/>
            <a:t>Melbourne</a:t>
          </a:r>
          <a:endParaRPr lang="en-US"/>
        </a:p>
      </dgm:t>
    </dgm:pt>
    <dgm:pt modelId="{4E4BF672-CE24-4F5F-897E-60221656CAC1}" type="parTrans" cxnId="{F365554A-57E7-45C7-A5F0-BD6B47384E12}">
      <dgm:prSet/>
      <dgm:spPr/>
      <dgm:t>
        <a:bodyPr/>
        <a:lstStyle/>
        <a:p>
          <a:endParaRPr lang="en-US"/>
        </a:p>
      </dgm:t>
    </dgm:pt>
    <dgm:pt modelId="{535A5680-421B-43F1-A395-48FEE264AB44}" type="sibTrans" cxnId="{F365554A-57E7-45C7-A5F0-BD6B47384E12}">
      <dgm:prSet/>
      <dgm:spPr/>
      <dgm:t>
        <a:bodyPr/>
        <a:lstStyle/>
        <a:p>
          <a:endParaRPr lang="en-US"/>
        </a:p>
      </dgm:t>
    </dgm:pt>
    <dgm:pt modelId="{EC3ECEB8-AE54-44BF-B180-D4B97103378B}">
      <dgm:prSet/>
      <dgm:spPr/>
      <dgm:t>
        <a:bodyPr/>
        <a:lstStyle/>
        <a:p>
          <a:r>
            <a:rPr lang="en-AU"/>
            <a:t>Adelaide</a:t>
          </a:r>
          <a:endParaRPr lang="en-US"/>
        </a:p>
      </dgm:t>
    </dgm:pt>
    <dgm:pt modelId="{BA938B10-D966-4E73-9D3A-14BE9809288C}" type="parTrans" cxnId="{08D6D4C2-F659-4B8B-A3BC-2C40FB6F9AB8}">
      <dgm:prSet/>
      <dgm:spPr/>
      <dgm:t>
        <a:bodyPr/>
        <a:lstStyle/>
        <a:p>
          <a:endParaRPr lang="en-US"/>
        </a:p>
      </dgm:t>
    </dgm:pt>
    <dgm:pt modelId="{CF85A02D-1CA6-42DB-9A78-8DBA49796AD5}" type="sibTrans" cxnId="{08D6D4C2-F659-4B8B-A3BC-2C40FB6F9AB8}">
      <dgm:prSet/>
      <dgm:spPr/>
      <dgm:t>
        <a:bodyPr/>
        <a:lstStyle/>
        <a:p>
          <a:endParaRPr lang="en-US"/>
        </a:p>
      </dgm:t>
    </dgm:pt>
    <dgm:pt modelId="{BA51F7B0-FEE7-4EDE-89F2-601EEBA79A17}">
      <dgm:prSet/>
      <dgm:spPr/>
      <dgm:t>
        <a:bodyPr/>
        <a:lstStyle/>
        <a:p>
          <a:r>
            <a:rPr lang="en-AU"/>
            <a:t>Canberra</a:t>
          </a:r>
          <a:endParaRPr lang="en-US"/>
        </a:p>
      </dgm:t>
    </dgm:pt>
    <dgm:pt modelId="{72C7EEFD-758E-4ED7-9934-C5FDBAD8E3A1}" type="parTrans" cxnId="{42771142-61D8-4834-92D2-60400B108D2A}">
      <dgm:prSet/>
      <dgm:spPr/>
      <dgm:t>
        <a:bodyPr/>
        <a:lstStyle/>
        <a:p>
          <a:endParaRPr lang="en-US"/>
        </a:p>
      </dgm:t>
    </dgm:pt>
    <dgm:pt modelId="{64D1EBCD-1F61-4CB1-930B-D1D0F7DE105F}" type="sibTrans" cxnId="{42771142-61D8-4834-92D2-60400B108D2A}">
      <dgm:prSet/>
      <dgm:spPr/>
      <dgm:t>
        <a:bodyPr/>
        <a:lstStyle/>
        <a:p>
          <a:endParaRPr lang="en-US"/>
        </a:p>
      </dgm:t>
    </dgm:pt>
    <dgm:pt modelId="{A022FF67-CDC9-4D33-8182-45DFA3F8DC06}">
      <dgm:prSet/>
      <dgm:spPr/>
      <dgm:t>
        <a:bodyPr/>
        <a:lstStyle/>
        <a:p>
          <a:r>
            <a:rPr lang="en-AU"/>
            <a:t>Auckland</a:t>
          </a:r>
          <a:endParaRPr lang="en-US"/>
        </a:p>
      </dgm:t>
    </dgm:pt>
    <dgm:pt modelId="{B9386DDD-7E3C-4AC6-9D4C-59E3665B5A13}" type="parTrans" cxnId="{AF8DB608-E2E6-4866-AA6A-74D35E8B0C7A}">
      <dgm:prSet/>
      <dgm:spPr/>
      <dgm:t>
        <a:bodyPr/>
        <a:lstStyle/>
        <a:p>
          <a:endParaRPr lang="en-US"/>
        </a:p>
      </dgm:t>
    </dgm:pt>
    <dgm:pt modelId="{1E53FA33-DAA6-4F5F-AC96-F642F03F8A2E}" type="sibTrans" cxnId="{AF8DB608-E2E6-4866-AA6A-74D35E8B0C7A}">
      <dgm:prSet/>
      <dgm:spPr/>
      <dgm:t>
        <a:bodyPr/>
        <a:lstStyle/>
        <a:p>
          <a:endParaRPr lang="en-US"/>
        </a:p>
      </dgm:t>
    </dgm:pt>
    <dgm:pt modelId="{46F6716F-56A4-45CC-88CE-D4097E53C49B}">
      <dgm:prSet/>
      <dgm:spPr/>
      <dgm:t>
        <a:bodyPr/>
        <a:lstStyle/>
        <a:p>
          <a:r>
            <a:rPr lang="en-AU"/>
            <a:t>New York</a:t>
          </a:r>
          <a:endParaRPr lang="en-US"/>
        </a:p>
      </dgm:t>
    </dgm:pt>
    <dgm:pt modelId="{4D78A13E-515F-4A3A-B88D-D5268D16C345}" type="parTrans" cxnId="{C4E1ABB4-7EB6-45FA-A5FA-A4C97FD92A37}">
      <dgm:prSet/>
      <dgm:spPr/>
      <dgm:t>
        <a:bodyPr/>
        <a:lstStyle/>
        <a:p>
          <a:endParaRPr lang="en-US"/>
        </a:p>
      </dgm:t>
    </dgm:pt>
    <dgm:pt modelId="{D7BE34CF-88DF-489B-B512-08506FC22B25}" type="sibTrans" cxnId="{C4E1ABB4-7EB6-45FA-A5FA-A4C97FD92A37}">
      <dgm:prSet/>
      <dgm:spPr/>
      <dgm:t>
        <a:bodyPr/>
        <a:lstStyle/>
        <a:p>
          <a:endParaRPr lang="en-US"/>
        </a:p>
      </dgm:t>
    </dgm:pt>
    <dgm:pt modelId="{FC7F9155-0E4D-40CE-A824-148BF7BC98C4}">
      <dgm:prSet/>
      <dgm:spPr/>
      <dgm:t>
        <a:bodyPr/>
        <a:lstStyle/>
        <a:p>
          <a:r>
            <a:rPr lang="en-AU"/>
            <a:t>Prague</a:t>
          </a:r>
          <a:endParaRPr lang="en-US"/>
        </a:p>
      </dgm:t>
    </dgm:pt>
    <dgm:pt modelId="{12B1878E-D2B5-412A-9330-8C655E1F845C}" type="parTrans" cxnId="{F6F2B525-9F87-4716-AFC3-303285C6623A}">
      <dgm:prSet/>
      <dgm:spPr/>
      <dgm:t>
        <a:bodyPr/>
        <a:lstStyle/>
        <a:p>
          <a:endParaRPr lang="en-US"/>
        </a:p>
      </dgm:t>
    </dgm:pt>
    <dgm:pt modelId="{EF02474F-645C-4A2C-BAAB-E08EFC62CF3F}" type="sibTrans" cxnId="{F6F2B525-9F87-4716-AFC3-303285C6623A}">
      <dgm:prSet/>
      <dgm:spPr/>
      <dgm:t>
        <a:bodyPr/>
        <a:lstStyle/>
        <a:p>
          <a:endParaRPr lang="en-US"/>
        </a:p>
      </dgm:t>
    </dgm:pt>
    <dgm:pt modelId="{7B0BE276-F46D-4D89-8F5E-4A62965A0705}">
      <dgm:prSet/>
      <dgm:spPr/>
      <dgm:t>
        <a:bodyPr/>
        <a:lstStyle/>
        <a:p>
          <a:r>
            <a:rPr lang="en-AU"/>
            <a:t>Vienna</a:t>
          </a:r>
          <a:endParaRPr lang="en-US"/>
        </a:p>
      </dgm:t>
    </dgm:pt>
    <dgm:pt modelId="{B84ECA66-9EDF-4996-BD5B-28307B1BCC28}" type="parTrans" cxnId="{EB7ADC05-BC74-4DC1-B63F-48C05C608066}">
      <dgm:prSet/>
      <dgm:spPr/>
      <dgm:t>
        <a:bodyPr/>
        <a:lstStyle/>
        <a:p>
          <a:endParaRPr lang="en-US"/>
        </a:p>
      </dgm:t>
    </dgm:pt>
    <dgm:pt modelId="{BB1D6CA5-0DCF-4F25-AC7E-3AAD93F296A7}" type="sibTrans" cxnId="{EB7ADC05-BC74-4DC1-B63F-48C05C608066}">
      <dgm:prSet/>
      <dgm:spPr/>
      <dgm:t>
        <a:bodyPr/>
        <a:lstStyle/>
        <a:p>
          <a:endParaRPr lang="en-US"/>
        </a:p>
      </dgm:t>
    </dgm:pt>
    <dgm:pt modelId="{329BABB0-D498-4AD4-91A2-D2D2BA560E0E}" type="pres">
      <dgm:prSet presAssocID="{A4C5C11E-84DD-4581-A1AB-12E90283A4F3}" presName="Name0" presStyleCnt="0">
        <dgm:presLayoutVars>
          <dgm:dir/>
          <dgm:resizeHandles/>
        </dgm:presLayoutVars>
      </dgm:prSet>
      <dgm:spPr/>
    </dgm:pt>
    <dgm:pt modelId="{B6DB42B6-A2FD-4E86-87D4-4F914D5BE298}" type="pres">
      <dgm:prSet presAssocID="{FAE92244-C58A-4AFC-860B-FB8430871857}" presName="compNode" presStyleCnt="0"/>
      <dgm:spPr/>
    </dgm:pt>
    <dgm:pt modelId="{F382D91B-7DB0-4F06-A845-95F9004ECB82}" type="pres">
      <dgm:prSet presAssocID="{FAE92244-C58A-4AFC-860B-FB8430871857}" presName="dummyConnPt" presStyleCnt="0"/>
      <dgm:spPr/>
    </dgm:pt>
    <dgm:pt modelId="{C63A442C-B47E-41B8-8D32-43BB96A06798}" type="pres">
      <dgm:prSet presAssocID="{FAE92244-C58A-4AFC-860B-FB8430871857}" presName="node" presStyleLbl="node1" presStyleIdx="0" presStyleCnt="9">
        <dgm:presLayoutVars>
          <dgm:bulletEnabled val="1"/>
        </dgm:presLayoutVars>
      </dgm:prSet>
      <dgm:spPr/>
    </dgm:pt>
    <dgm:pt modelId="{1A376F8C-2797-480B-B68C-432956F58DAA}" type="pres">
      <dgm:prSet presAssocID="{4F9662E1-6418-402B-9235-69BBB5FBCA86}" presName="sibTrans" presStyleLbl="bgSibTrans2D1" presStyleIdx="0" presStyleCnt="8"/>
      <dgm:spPr/>
    </dgm:pt>
    <dgm:pt modelId="{A5FEF7EC-7AD2-47FC-84DC-25B0D27D8D19}" type="pres">
      <dgm:prSet presAssocID="{71AB853B-AAAD-4447-A357-4CEEF5A2AF3F}" presName="compNode" presStyleCnt="0"/>
      <dgm:spPr/>
    </dgm:pt>
    <dgm:pt modelId="{3E6E916B-1CF0-468F-9DDC-30E9B8F22194}" type="pres">
      <dgm:prSet presAssocID="{71AB853B-AAAD-4447-A357-4CEEF5A2AF3F}" presName="dummyConnPt" presStyleCnt="0"/>
      <dgm:spPr/>
    </dgm:pt>
    <dgm:pt modelId="{9040382B-836E-4098-9557-2D2E2CB7D84B}" type="pres">
      <dgm:prSet presAssocID="{71AB853B-AAAD-4447-A357-4CEEF5A2AF3F}" presName="node" presStyleLbl="node1" presStyleIdx="1" presStyleCnt="9">
        <dgm:presLayoutVars>
          <dgm:bulletEnabled val="1"/>
        </dgm:presLayoutVars>
      </dgm:prSet>
      <dgm:spPr/>
    </dgm:pt>
    <dgm:pt modelId="{9DBEB6F2-A510-4A23-8EAA-66866FAAE0F9}" type="pres">
      <dgm:prSet presAssocID="{38587F2E-EEDF-438E-99DB-A0EF5E6727B2}" presName="sibTrans" presStyleLbl="bgSibTrans2D1" presStyleIdx="1" presStyleCnt="8"/>
      <dgm:spPr/>
    </dgm:pt>
    <dgm:pt modelId="{D6742D47-7637-4822-BDE2-647887B3F0EC}" type="pres">
      <dgm:prSet presAssocID="{9B1C5E28-9D5D-4FCB-846E-43FA317A03A4}" presName="compNode" presStyleCnt="0"/>
      <dgm:spPr/>
    </dgm:pt>
    <dgm:pt modelId="{606CEEF1-F9EB-4B51-A422-D2F186183C1F}" type="pres">
      <dgm:prSet presAssocID="{9B1C5E28-9D5D-4FCB-846E-43FA317A03A4}" presName="dummyConnPt" presStyleCnt="0"/>
      <dgm:spPr/>
    </dgm:pt>
    <dgm:pt modelId="{74514EEB-D8E3-47C5-87F3-D7170C01519B}" type="pres">
      <dgm:prSet presAssocID="{9B1C5E28-9D5D-4FCB-846E-43FA317A03A4}" presName="node" presStyleLbl="node1" presStyleIdx="2" presStyleCnt="9">
        <dgm:presLayoutVars>
          <dgm:bulletEnabled val="1"/>
        </dgm:presLayoutVars>
      </dgm:prSet>
      <dgm:spPr/>
    </dgm:pt>
    <dgm:pt modelId="{8F7BCB8F-56AD-4A3E-B86B-2B3B53FA5EE9}" type="pres">
      <dgm:prSet presAssocID="{535A5680-421B-43F1-A395-48FEE264AB44}" presName="sibTrans" presStyleLbl="bgSibTrans2D1" presStyleIdx="2" presStyleCnt="8"/>
      <dgm:spPr/>
    </dgm:pt>
    <dgm:pt modelId="{A1A9B6BD-7BEA-4CFA-B88B-60F10E2FB3CE}" type="pres">
      <dgm:prSet presAssocID="{EC3ECEB8-AE54-44BF-B180-D4B97103378B}" presName="compNode" presStyleCnt="0"/>
      <dgm:spPr/>
    </dgm:pt>
    <dgm:pt modelId="{E3E4BC9C-1988-4FED-B9CE-A9A3F309EDD4}" type="pres">
      <dgm:prSet presAssocID="{EC3ECEB8-AE54-44BF-B180-D4B97103378B}" presName="dummyConnPt" presStyleCnt="0"/>
      <dgm:spPr/>
    </dgm:pt>
    <dgm:pt modelId="{6CD8F62B-CBC8-4718-8DCD-2A2E5803AF7F}" type="pres">
      <dgm:prSet presAssocID="{EC3ECEB8-AE54-44BF-B180-D4B97103378B}" presName="node" presStyleLbl="node1" presStyleIdx="3" presStyleCnt="9">
        <dgm:presLayoutVars>
          <dgm:bulletEnabled val="1"/>
        </dgm:presLayoutVars>
      </dgm:prSet>
      <dgm:spPr/>
    </dgm:pt>
    <dgm:pt modelId="{70D1CF1C-5CE2-4CDB-A61C-3BC1DBA439E8}" type="pres">
      <dgm:prSet presAssocID="{CF85A02D-1CA6-42DB-9A78-8DBA49796AD5}" presName="sibTrans" presStyleLbl="bgSibTrans2D1" presStyleIdx="3" presStyleCnt="8"/>
      <dgm:spPr/>
    </dgm:pt>
    <dgm:pt modelId="{8E2B2B64-DE6C-4B93-834A-FB29DCA439F1}" type="pres">
      <dgm:prSet presAssocID="{BA51F7B0-FEE7-4EDE-89F2-601EEBA79A17}" presName="compNode" presStyleCnt="0"/>
      <dgm:spPr/>
    </dgm:pt>
    <dgm:pt modelId="{E89E51DE-C626-46FE-A277-D10124125704}" type="pres">
      <dgm:prSet presAssocID="{BA51F7B0-FEE7-4EDE-89F2-601EEBA79A17}" presName="dummyConnPt" presStyleCnt="0"/>
      <dgm:spPr/>
    </dgm:pt>
    <dgm:pt modelId="{C2E66013-6E72-4535-8649-AD852F34443E}" type="pres">
      <dgm:prSet presAssocID="{BA51F7B0-FEE7-4EDE-89F2-601EEBA79A17}" presName="node" presStyleLbl="node1" presStyleIdx="4" presStyleCnt="9">
        <dgm:presLayoutVars>
          <dgm:bulletEnabled val="1"/>
        </dgm:presLayoutVars>
      </dgm:prSet>
      <dgm:spPr/>
    </dgm:pt>
    <dgm:pt modelId="{05F9A0A6-C941-44E4-8961-429AED6DCC78}" type="pres">
      <dgm:prSet presAssocID="{64D1EBCD-1F61-4CB1-930B-D1D0F7DE105F}" presName="sibTrans" presStyleLbl="bgSibTrans2D1" presStyleIdx="4" presStyleCnt="8"/>
      <dgm:spPr/>
    </dgm:pt>
    <dgm:pt modelId="{07C70D79-9996-4591-9DB7-65989815A538}" type="pres">
      <dgm:prSet presAssocID="{A022FF67-CDC9-4D33-8182-45DFA3F8DC06}" presName="compNode" presStyleCnt="0"/>
      <dgm:spPr/>
    </dgm:pt>
    <dgm:pt modelId="{E6055EAB-613C-437E-90BA-ABB01A102474}" type="pres">
      <dgm:prSet presAssocID="{A022FF67-CDC9-4D33-8182-45DFA3F8DC06}" presName="dummyConnPt" presStyleCnt="0"/>
      <dgm:spPr/>
    </dgm:pt>
    <dgm:pt modelId="{95450FEE-A8B4-4D77-B259-5AF81DADA535}" type="pres">
      <dgm:prSet presAssocID="{A022FF67-CDC9-4D33-8182-45DFA3F8DC06}" presName="node" presStyleLbl="node1" presStyleIdx="5" presStyleCnt="9" custLinFactNeighborY="4746">
        <dgm:presLayoutVars>
          <dgm:bulletEnabled val="1"/>
        </dgm:presLayoutVars>
      </dgm:prSet>
      <dgm:spPr/>
    </dgm:pt>
    <dgm:pt modelId="{B9833D1D-59F8-4056-B7B0-B37ACE306777}" type="pres">
      <dgm:prSet presAssocID="{1E53FA33-DAA6-4F5F-AC96-F642F03F8A2E}" presName="sibTrans" presStyleLbl="bgSibTrans2D1" presStyleIdx="5" presStyleCnt="8"/>
      <dgm:spPr/>
    </dgm:pt>
    <dgm:pt modelId="{3DC64313-A963-40A1-A4DA-600C5AEC7FA6}" type="pres">
      <dgm:prSet presAssocID="{46F6716F-56A4-45CC-88CE-D4097E53C49B}" presName="compNode" presStyleCnt="0"/>
      <dgm:spPr/>
    </dgm:pt>
    <dgm:pt modelId="{73B5DC79-A120-4C66-A4B6-B8EB3BF92311}" type="pres">
      <dgm:prSet presAssocID="{46F6716F-56A4-45CC-88CE-D4097E53C49B}" presName="dummyConnPt" presStyleCnt="0"/>
      <dgm:spPr/>
    </dgm:pt>
    <dgm:pt modelId="{50BE2B38-5842-42D5-A613-57E52FDC9E85}" type="pres">
      <dgm:prSet presAssocID="{46F6716F-56A4-45CC-88CE-D4097E53C49B}" presName="node" presStyleLbl="node1" presStyleIdx="6" presStyleCnt="9">
        <dgm:presLayoutVars>
          <dgm:bulletEnabled val="1"/>
        </dgm:presLayoutVars>
      </dgm:prSet>
      <dgm:spPr/>
    </dgm:pt>
    <dgm:pt modelId="{427DF14D-A72E-434D-8EA0-CAA36026C573}" type="pres">
      <dgm:prSet presAssocID="{D7BE34CF-88DF-489B-B512-08506FC22B25}" presName="sibTrans" presStyleLbl="bgSibTrans2D1" presStyleIdx="6" presStyleCnt="8"/>
      <dgm:spPr/>
    </dgm:pt>
    <dgm:pt modelId="{3E871D37-18DE-48F9-8CC7-ACBAD33FB54C}" type="pres">
      <dgm:prSet presAssocID="{FC7F9155-0E4D-40CE-A824-148BF7BC98C4}" presName="compNode" presStyleCnt="0"/>
      <dgm:spPr/>
    </dgm:pt>
    <dgm:pt modelId="{E90E0411-F19C-48B3-BDC6-D1C8F82D43A5}" type="pres">
      <dgm:prSet presAssocID="{FC7F9155-0E4D-40CE-A824-148BF7BC98C4}" presName="dummyConnPt" presStyleCnt="0"/>
      <dgm:spPr/>
    </dgm:pt>
    <dgm:pt modelId="{C7CD4770-3B28-494F-97BF-3F09F053B1E2}" type="pres">
      <dgm:prSet presAssocID="{FC7F9155-0E4D-40CE-A824-148BF7BC98C4}" presName="node" presStyleLbl="node1" presStyleIdx="7" presStyleCnt="9">
        <dgm:presLayoutVars>
          <dgm:bulletEnabled val="1"/>
        </dgm:presLayoutVars>
      </dgm:prSet>
      <dgm:spPr/>
    </dgm:pt>
    <dgm:pt modelId="{15D84DBB-25F0-4055-81A7-8AE1BA07EC0A}" type="pres">
      <dgm:prSet presAssocID="{EF02474F-645C-4A2C-BAAB-E08EFC62CF3F}" presName="sibTrans" presStyleLbl="bgSibTrans2D1" presStyleIdx="7" presStyleCnt="8"/>
      <dgm:spPr/>
    </dgm:pt>
    <dgm:pt modelId="{26154622-5B8F-4AA2-8FB1-45182D4E8CE2}" type="pres">
      <dgm:prSet presAssocID="{7B0BE276-F46D-4D89-8F5E-4A62965A0705}" presName="compNode" presStyleCnt="0"/>
      <dgm:spPr/>
    </dgm:pt>
    <dgm:pt modelId="{19388317-02A3-4318-913C-59149B42C72F}" type="pres">
      <dgm:prSet presAssocID="{7B0BE276-F46D-4D89-8F5E-4A62965A0705}" presName="dummyConnPt" presStyleCnt="0"/>
      <dgm:spPr/>
    </dgm:pt>
    <dgm:pt modelId="{97B2E6DB-2232-4A45-9CF7-EE4C66D226D4}" type="pres">
      <dgm:prSet presAssocID="{7B0BE276-F46D-4D89-8F5E-4A62965A0705}" presName="node" presStyleLbl="node1" presStyleIdx="8" presStyleCnt="9">
        <dgm:presLayoutVars>
          <dgm:bulletEnabled val="1"/>
        </dgm:presLayoutVars>
      </dgm:prSet>
      <dgm:spPr/>
    </dgm:pt>
  </dgm:ptLst>
  <dgm:cxnLst>
    <dgm:cxn modelId="{ECE80503-B23B-4718-90B8-DB6F976A2B25}" type="presOf" srcId="{535A5680-421B-43F1-A395-48FEE264AB44}" destId="{8F7BCB8F-56AD-4A3E-B86B-2B3B53FA5EE9}" srcOrd="0" destOrd="0" presId="urn:microsoft.com/office/officeart/2005/8/layout/bProcess4"/>
    <dgm:cxn modelId="{EB7ADC05-BC74-4DC1-B63F-48C05C608066}" srcId="{A4C5C11E-84DD-4581-A1AB-12E90283A4F3}" destId="{7B0BE276-F46D-4D89-8F5E-4A62965A0705}" srcOrd="8" destOrd="0" parTransId="{B84ECA66-9EDF-4996-BD5B-28307B1BCC28}" sibTransId="{BB1D6CA5-0DCF-4F25-AC7E-3AAD93F296A7}"/>
    <dgm:cxn modelId="{AF8DB608-E2E6-4866-AA6A-74D35E8B0C7A}" srcId="{A4C5C11E-84DD-4581-A1AB-12E90283A4F3}" destId="{A022FF67-CDC9-4D33-8182-45DFA3F8DC06}" srcOrd="5" destOrd="0" parTransId="{B9386DDD-7E3C-4AC6-9D4C-59E3665B5A13}" sibTransId="{1E53FA33-DAA6-4F5F-AC96-F642F03F8A2E}"/>
    <dgm:cxn modelId="{2AA3E410-45CD-40BE-9858-FB10ADE0CCAF}" srcId="{A4C5C11E-84DD-4581-A1AB-12E90283A4F3}" destId="{FAE92244-C58A-4AFC-860B-FB8430871857}" srcOrd="0" destOrd="0" parTransId="{E12D6F73-4F94-4692-B39A-A9721D00AC4C}" sibTransId="{4F9662E1-6418-402B-9235-69BBB5FBCA86}"/>
    <dgm:cxn modelId="{0787F41C-FB62-4453-AF9B-FD3856F19B92}" type="presOf" srcId="{EC3ECEB8-AE54-44BF-B180-D4B97103378B}" destId="{6CD8F62B-CBC8-4718-8DCD-2A2E5803AF7F}" srcOrd="0" destOrd="0" presId="urn:microsoft.com/office/officeart/2005/8/layout/bProcess4"/>
    <dgm:cxn modelId="{5E02661F-97CA-4488-AC57-E43EDB08B7D5}" type="presOf" srcId="{7B0BE276-F46D-4D89-8F5E-4A62965A0705}" destId="{97B2E6DB-2232-4A45-9CF7-EE4C66D226D4}" srcOrd="0" destOrd="0" presId="urn:microsoft.com/office/officeart/2005/8/layout/bProcess4"/>
    <dgm:cxn modelId="{B0AB1D22-086A-4D94-B0D5-1BD4A1244111}" srcId="{A4C5C11E-84DD-4581-A1AB-12E90283A4F3}" destId="{71AB853B-AAAD-4447-A357-4CEEF5A2AF3F}" srcOrd="1" destOrd="0" parTransId="{CB0311F6-C0D5-4CD4-9744-0FF375A5B1CD}" sibTransId="{38587F2E-EEDF-438E-99DB-A0EF5E6727B2}"/>
    <dgm:cxn modelId="{F6F2B525-9F87-4716-AFC3-303285C6623A}" srcId="{A4C5C11E-84DD-4581-A1AB-12E90283A4F3}" destId="{FC7F9155-0E4D-40CE-A824-148BF7BC98C4}" srcOrd="7" destOrd="0" parTransId="{12B1878E-D2B5-412A-9330-8C655E1F845C}" sibTransId="{EF02474F-645C-4A2C-BAAB-E08EFC62CF3F}"/>
    <dgm:cxn modelId="{BDEDCB3A-4779-4C08-B6A9-20E0365F587D}" type="presOf" srcId="{1E53FA33-DAA6-4F5F-AC96-F642F03F8A2E}" destId="{B9833D1D-59F8-4056-B7B0-B37ACE306777}" srcOrd="0" destOrd="0" presId="urn:microsoft.com/office/officeart/2005/8/layout/bProcess4"/>
    <dgm:cxn modelId="{6E85D13D-ED63-4D01-A8BE-454689A528A9}" type="presOf" srcId="{FC7F9155-0E4D-40CE-A824-148BF7BC98C4}" destId="{C7CD4770-3B28-494F-97BF-3F09F053B1E2}" srcOrd="0" destOrd="0" presId="urn:microsoft.com/office/officeart/2005/8/layout/bProcess4"/>
    <dgm:cxn modelId="{9C135F41-668B-4CD0-BD8E-C9F33A646BBB}" type="presOf" srcId="{BA51F7B0-FEE7-4EDE-89F2-601EEBA79A17}" destId="{C2E66013-6E72-4535-8649-AD852F34443E}" srcOrd="0" destOrd="0" presId="urn:microsoft.com/office/officeart/2005/8/layout/bProcess4"/>
    <dgm:cxn modelId="{42771142-61D8-4834-92D2-60400B108D2A}" srcId="{A4C5C11E-84DD-4581-A1AB-12E90283A4F3}" destId="{BA51F7B0-FEE7-4EDE-89F2-601EEBA79A17}" srcOrd="4" destOrd="0" parTransId="{72C7EEFD-758E-4ED7-9934-C5FDBAD8E3A1}" sibTransId="{64D1EBCD-1F61-4CB1-930B-D1D0F7DE105F}"/>
    <dgm:cxn modelId="{57985A43-DC09-4121-8603-2218BFD0EFF3}" type="presOf" srcId="{9B1C5E28-9D5D-4FCB-846E-43FA317A03A4}" destId="{74514EEB-D8E3-47C5-87F3-D7170C01519B}" srcOrd="0" destOrd="0" presId="urn:microsoft.com/office/officeart/2005/8/layout/bProcess4"/>
    <dgm:cxn modelId="{F365554A-57E7-45C7-A5F0-BD6B47384E12}" srcId="{A4C5C11E-84DD-4581-A1AB-12E90283A4F3}" destId="{9B1C5E28-9D5D-4FCB-846E-43FA317A03A4}" srcOrd="2" destOrd="0" parTransId="{4E4BF672-CE24-4F5F-897E-60221656CAC1}" sibTransId="{535A5680-421B-43F1-A395-48FEE264AB44}"/>
    <dgm:cxn modelId="{20CD1F6B-6945-4413-A9E2-7EF2F6334B49}" type="presOf" srcId="{D7BE34CF-88DF-489B-B512-08506FC22B25}" destId="{427DF14D-A72E-434D-8EA0-CAA36026C573}" srcOrd="0" destOrd="0" presId="urn:microsoft.com/office/officeart/2005/8/layout/bProcess4"/>
    <dgm:cxn modelId="{A47AE891-99A6-4562-B7F4-ACA11ED817DB}" type="presOf" srcId="{4F9662E1-6418-402B-9235-69BBB5FBCA86}" destId="{1A376F8C-2797-480B-B68C-432956F58DAA}" srcOrd="0" destOrd="0" presId="urn:microsoft.com/office/officeart/2005/8/layout/bProcess4"/>
    <dgm:cxn modelId="{FBDA1493-3AD0-4609-A501-3E0D0AD172D9}" type="presOf" srcId="{A4C5C11E-84DD-4581-A1AB-12E90283A4F3}" destId="{329BABB0-D498-4AD4-91A2-D2D2BA560E0E}" srcOrd="0" destOrd="0" presId="urn:microsoft.com/office/officeart/2005/8/layout/bProcess4"/>
    <dgm:cxn modelId="{DCE74796-CBE7-41CC-8AE1-944581387871}" type="presOf" srcId="{FAE92244-C58A-4AFC-860B-FB8430871857}" destId="{C63A442C-B47E-41B8-8D32-43BB96A06798}" srcOrd="0" destOrd="0" presId="urn:microsoft.com/office/officeart/2005/8/layout/bProcess4"/>
    <dgm:cxn modelId="{249271A2-85CA-41D9-BBA9-1009F6B9446E}" type="presOf" srcId="{64D1EBCD-1F61-4CB1-930B-D1D0F7DE105F}" destId="{05F9A0A6-C941-44E4-8961-429AED6DCC78}" srcOrd="0" destOrd="0" presId="urn:microsoft.com/office/officeart/2005/8/layout/bProcess4"/>
    <dgm:cxn modelId="{C4E1ABB4-7EB6-45FA-A5FA-A4C97FD92A37}" srcId="{A4C5C11E-84DD-4581-A1AB-12E90283A4F3}" destId="{46F6716F-56A4-45CC-88CE-D4097E53C49B}" srcOrd="6" destOrd="0" parTransId="{4D78A13E-515F-4A3A-B88D-D5268D16C345}" sibTransId="{D7BE34CF-88DF-489B-B512-08506FC22B25}"/>
    <dgm:cxn modelId="{8B8055BB-54B8-4A91-AD67-52B6AE8AE1C2}" type="presOf" srcId="{CF85A02D-1CA6-42DB-9A78-8DBA49796AD5}" destId="{70D1CF1C-5CE2-4CDB-A61C-3BC1DBA439E8}" srcOrd="0" destOrd="0" presId="urn:microsoft.com/office/officeart/2005/8/layout/bProcess4"/>
    <dgm:cxn modelId="{08D6D4C2-F659-4B8B-A3BC-2C40FB6F9AB8}" srcId="{A4C5C11E-84DD-4581-A1AB-12E90283A4F3}" destId="{EC3ECEB8-AE54-44BF-B180-D4B97103378B}" srcOrd="3" destOrd="0" parTransId="{BA938B10-D966-4E73-9D3A-14BE9809288C}" sibTransId="{CF85A02D-1CA6-42DB-9A78-8DBA49796AD5}"/>
    <dgm:cxn modelId="{019E66CA-F656-4337-9628-FE4242A86F59}" type="presOf" srcId="{EF02474F-645C-4A2C-BAAB-E08EFC62CF3F}" destId="{15D84DBB-25F0-4055-81A7-8AE1BA07EC0A}" srcOrd="0" destOrd="0" presId="urn:microsoft.com/office/officeart/2005/8/layout/bProcess4"/>
    <dgm:cxn modelId="{F671A5CA-9F29-4408-A9E3-A495D9C5C0B1}" type="presOf" srcId="{38587F2E-EEDF-438E-99DB-A0EF5E6727B2}" destId="{9DBEB6F2-A510-4A23-8EAA-66866FAAE0F9}" srcOrd="0" destOrd="0" presId="urn:microsoft.com/office/officeart/2005/8/layout/bProcess4"/>
    <dgm:cxn modelId="{18FB33EB-B2FD-4270-A177-F5E93758176B}" type="presOf" srcId="{71AB853B-AAAD-4447-A357-4CEEF5A2AF3F}" destId="{9040382B-836E-4098-9557-2D2E2CB7D84B}" srcOrd="0" destOrd="0" presId="urn:microsoft.com/office/officeart/2005/8/layout/bProcess4"/>
    <dgm:cxn modelId="{CDF442CD-AABE-4AD2-92A0-F4A5AF5E9118}" type="presOf" srcId="{46F6716F-56A4-45CC-88CE-D4097E53C49B}" destId="{50BE2B38-5842-42D5-A613-57E52FDC9E85}" srcOrd="0" destOrd="0" presId="urn:microsoft.com/office/officeart/2005/8/layout/bProcess4"/>
    <dgm:cxn modelId="{FDF6AFF1-37DD-4075-87E9-9770A86B7BCB}" type="presOf" srcId="{A022FF67-CDC9-4D33-8182-45DFA3F8DC06}" destId="{95450FEE-A8B4-4D77-B259-5AF81DADA535}" srcOrd="0" destOrd="0" presId="urn:microsoft.com/office/officeart/2005/8/layout/bProcess4"/>
    <dgm:cxn modelId="{AFED47B7-89E9-4836-9373-F37A2F42C0A5}" type="presParOf" srcId="{329BABB0-D498-4AD4-91A2-D2D2BA560E0E}" destId="{B6DB42B6-A2FD-4E86-87D4-4F914D5BE298}" srcOrd="0" destOrd="0" presId="urn:microsoft.com/office/officeart/2005/8/layout/bProcess4"/>
    <dgm:cxn modelId="{9C3DF6E5-A73E-4730-8EB8-4E70C1D853D5}" type="presParOf" srcId="{B6DB42B6-A2FD-4E86-87D4-4F914D5BE298}" destId="{F382D91B-7DB0-4F06-A845-95F9004ECB82}" srcOrd="0" destOrd="0" presId="urn:microsoft.com/office/officeart/2005/8/layout/bProcess4"/>
    <dgm:cxn modelId="{4039F0C9-59D2-4247-A794-E9A205E9D3DB}" type="presParOf" srcId="{B6DB42B6-A2FD-4E86-87D4-4F914D5BE298}" destId="{C63A442C-B47E-41B8-8D32-43BB96A06798}" srcOrd="1" destOrd="0" presId="urn:microsoft.com/office/officeart/2005/8/layout/bProcess4"/>
    <dgm:cxn modelId="{625236FC-EB10-4E51-AB4E-275D84DB92AE}" type="presParOf" srcId="{329BABB0-D498-4AD4-91A2-D2D2BA560E0E}" destId="{1A376F8C-2797-480B-B68C-432956F58DAA}" srcOrd="1" destOrd="0" presId="urn:microsoft.com/office/officeart/2005/8/layout/bProcess4"/>
    <dgm:cxn modelId="{27499195-8C6F-487A-AC9E-B4902EB566DE}" type="presParOf" srcId="{329BABB0-D498-4AD4-91A2-D2D2BA560E0E}" destId="{A5FEF7EC-7AD2-47FC-84DC-25B0D27D8D19}" srcOrd="2" destOrd="0" presId="urn:microsoft.com/office/officeart/2005/8/layout/bProcess4"/>
    <dgm:cxn modelId="{C2A693FA-5FBE-4994-83E6-41A4AF5308CD}" type="presParOf" srcId="{A5FEF7EC-7AD2-47FC-84DC-25B0D27D8D19}" destId="{3E6E916B-1CF0-468F-9DDC-30E9B8F22194}" srcOrd="0" destOrd="0" presId="urn:microsoft.com/office/officeart/2005/8/layout/bProcess4"/>
    <dgm:cxn modelId="{74F53329-511B-4FFD-8F2A-6F243896CDD9}" type="presParOf" srcId="{A5FEF7EC-7AD2-47FC-84DC-25B0D27D8D19}" destId="{9040382B-836E-4098-9557-2D2E2CB7D84B}" srcOrd="1" destOrd="0" presId="urn:microsoft.com/office/officeart/2005/8/layout/bProcess4"/>
    <dgm:cxn modelId="{9A1C0FA0-6A1D-449B-9487-2DFC0DC39826}" type="presParOf" srcId="{329BABB0-D498-4AD4-91A2-D2D2BA560E0E}" destId="{9DBEB6F2-A510-4A23-8EAA-66866FAAE0F9}" srcOrd="3" destOrd="0" presId="urn:microsoft.com/office/officeart/2005/8/layout/bProcess4"/>
    <dgm:cxn modelId="{9456A6BC-2AF5-4970-9D3D-8B5ABD6C59BF}" type="presParOf" srcId="{329BABB0-D498-4AD4-91A2-D2D2BA560E0E}" destId="{D6742D47-7637-4822-BDE2-647887B3F0EC}" srcOrd="4" destOrd="0" presId="urn:microsoft.com/office/officeart/2005/8/layout/bProcess4"/>
    <dgm:cxn modelId="{05DC2704-9475-4712-84A7-FCB55E9F75E1}" type="presParOf" srcId="{D6742D47-7637-4822-BDE2-647887B3F0EC}" destId="{606CEEF1-F9EB-4B51-A422-D2F186183C1F}" srcOrd="0" destOrd="0" presId="urn:microsoft.com/office/officeart/2005/8/layout/bProcess4"/>
    <dgm:cxn modelId="{BCC5D9DA-445D-47E1-91E3-321F81BE965E}" type="presParOf" srcId="{D6742D47-7637-4822-BDE2-647887B3F0EC}" destId="{74514EEB-D8E3-47C5-87F3-D7170C01519B}" srcOrd="1" destOrd="0" presId="urn:microsoft.com/office/officeart/2005/8/layout/bProcess4"/>
    <dgm:cxn modelId="{165D4E28-10A2-45B7-A16C-FCFDEB675B69}" type="presParOf" srcId="{329BABB0-D498-4AD4-91A2-D2D2BA560E0E}" destId="{8F7BCB8F-56AD-4A3E-B86B-2B3B53FA5EE9}" srcOrd="5" destOrd="0" presId="urn:microsoft.com/office/officeart/2005/8/layout/bProcess4"/>
    <dgm:cxn modelId="{BF971814-D2B3-45AF-ABC0-22E15D8C60D0}" type="presParOf" srcId="{329BABB0-D498-4AD4-91A2-D2D2BA560E0E}" destId="{A1A9B6BD-7BEA-4CFA-B88B-60F10E2FB3CE}" srcOrd="6" destOrd="0" presId="urn:microsoft.com/office/officeart/2005/8/layout/bProcess4"/>
    <dgm:cxn modelId="{C6CDF396-1393-498C-95ED-788191EB5607}" type="presParOf" srcId="{A1A9B6BD-7BEA-4CFA-B88B-60F10E2FB3CE}" destId="{E3E4BC9C-1988-4FED-B9CE-A9A3F309EDD4}" srcOrd="0" destOrd="0" presId="urn:microsoft.com/office/officeart/2005/8/layout/bProcess4"/>
    <dgm:cxn modelId="{5697FDD0-9EE6-4BA5-9C98-1C7088EE0773}" type="presParOf" srcId="{A1A9B6BD-7BEA-4CFA-B88B-60F10E2FB3CE}" destId="{6CD8F62B-CBC8-4718-8DCD-2A2E5803AF7F}" srcOrd="1" destOrd="0" presId="urn:microsoft.com/office/officeart/2005/8/layout/bProcess4"/>
    <dgm:cxn modelId="{DFB71577-F37A-4174-A8CE-816BB46C3109}" type="presParOf" srcId="{329BABB0-D498-4AD4-91A2-D2D2BA560E0E}" destId="{70D1CF1C-5CE2-4CDB-A61C-3BC1DBA439E8}" srcOrd="7" destOrd="0" presId="urn:microsoft.com/office/officeart/2005/8/layout/bProcess4"/>
    <dgm:cxn modelId="{615BDEB2-0E93-4A42-8C3C-ED4D9DC3D6B6}" type="presParOf" srcId="{329BABB0-D498-4AD4-91A2-D2D2BA560E0E}" destId="{8E2B2B64-DE6C-4B93-834A-FB29DCA439F1}" srcOrd="8" destOrd="0" presId="urn:microsoft.com/office/officeart/2005/8/layout/bProcess4"/>
    <dgm:cxn modelId="{3B86FBB0-F372-42FB-96D6-9FC08B471BEE}" type="presParOf" srcId="{8E2B2B64-DE6C-4B93-834A-FB29DCA439F1}" destId="{E89E51DE-C626-46FE-A277-D10124125704}" srcOrd="0" destOrd="0" presId="urn:microsoft.com/office/officeart/2005/8/layout/bProcess4"/>
    <dgm:cxn modelId="{674FDD7B-F87E-44E5-9327-13131963579E}" type="presParOf" srcId="{8E2B2B64-DE6C-4B93-834A-FB29DCA439F1}" destId="{C2E66013-6E72-4535-8649-AD852F34443E}" srcOrd="1" destOrd="0" presId="urn:microsoft.com/office/officeart/2005/8/layout/bProcess4"/>
    <dgm:cxn modelId="{81D0FBBA-259F-41E8-BE90-111730646B74}" type="presParOf" srcId="{329BABB0-D498-4AD4-91A2-D2D2BA560E0E}" destId="{05F9A0A6-C941-44E4-8961-429AED6DCC78}" srcOrd="9" destOrd="0" presId="urn:microsoft.com/office/officeart/2005/8/layout/bProcess4"/>
    <dgm:cxn modelId="{FAE18081-430B-4A45-8F1E-C807EF609FC0}" type="presParOf" srcId="{329BABB0-D498-4AD4-91A2-D2D2BA560E0E}" destId="{07C70D79-9996-4591-9DB7-65989815A538}" srcOrd="10" destOrd="0" presId="urn:microsoft.com/office/officeart/2005/8/layout/bProcess4"/>
    <dgm:cxn modelId="{BD6C7E7A-5408-4641-BE10-BDA790B62051}" type="presParOf" srcId="{07C70D79-9996-4591-9DB7-65989815A538}" destId="{E6055EAB-613C-437E-90BA-ABB01A102474}" srcOrd="0" destOrd="0" presId="urn:microsoft.com/office/officeart/2005/8/layout/bProcess4"/>
    <dgm:cxn modelId="{DAD564FD-28D6-4220-B4B7-E22EC470C90C}" type="presParOf" srcId="{07C70D79-9996-4591-9DB7-65989815A538}" destId="{95450FEE-A8B4-4D77-B259-5AF81DADA535}" srcOrd="1" destOrd="0" presId="urn:microsoft.com/office/officeart/2005/8/layout/bProcess4"/>
    <dgm:cxn modelId="{CA81F866-041C-4424-91AF-36BC7E205C81}" type="presParOf" srcId="{329BABB0-D498-4AD4-91A2-D2D2BA560E0E}" destId="{B9833D1D-59F8-4056-B7B0-B37ACE306777}" srcOrd="11" destOrd="0" presId="urn:microsoft.com/office/officeart/2005/8/layout/bProcess4"/>
    <dgm:cxn modelId="{20429D1F-1DA9-426A-980E-D054259587C1}" type="presParOf" srcId="{329BABB0-D498-4AD4-91A2-D2D2BA560E0E}" destId="{3DC64313-A963-40A1-A4DA-600C5AEC7FA6}" srcOrd="12" destOrd="0" presId="urn:microsoft.com/office/officeart/2005/8/layout/bProcess4"/>
    <dgm:cxn modelId="{1501C6A1-7C52-491B-8555-F043DD21FFBC}" type="presParOf" srcId="{3DC64313-A963-40A1-A4DA-600C5AEC7FA6}" destId="{73B5DC79-A120-4C66-A4B6-B8EB3BF92311}" srcOrd="0" destOrd="0" presId="urn:microsoft.com/office/officeart/2005/8/layout/bProcess4"/>
    <dgm:cxn modelId="{74F0CB79-45A2-4E2D-9F14-6345F2426F11}" type="presParOf" srcId="{3DC64313-A963-40A1-A4DA-600C5AEC7FA6}" destId="{50BE2B38-5842-42D5-A613-57E52FDC9E85}" srcOrd="1" destOrd="0" presId="urn:microsoft.com/office/officeart/2005/8/layout/bProcess4"/>
    <dgm:cxn modelId="{FC67A5FC-E426-41A6-BC2E-B3FDAB638069}" type="presParOf" srcId="{329BABB0-D498-4AD4-91A2-D2D2BA560E0E}" destId="{427DF14D-A72E-434D-8EA0-CAA36026C573}" srcOrd="13" destOrd="0" presId="urn:microsoft.com/office/officeart/2005/8/layout/bProcess4"/>
    <dgm:cxn modelId="{3C190264-A9BB-402B-95D8-20B8660749A9}" type="presParOf" srcId="{329BABB0-D498-4AD4-91A2-D2D2BA560E0E}" destId="{3E871D37-18DE-48F9-8CC7-ACBAD33FB54C}" srcOrd="14" destOrd="0" presId="urn:microsoft.com/office/officeart/2005/8/layout/bProcess4"/>
    <dgm:cxn modelId="{E5D1B374-B121-4B90-93A0-96E8FF560637}" type="presParOf" srcId="{3E871D37-18DE-48F9-8CC7-ACBAD33FB54C}" destId="{E90E0411-F19C-48B3-BDC6-D1C8F82D43A5}" srcOrd="0" destOrd="0" presId="urn:microsoft.com/office/officeart/2005/8/layout/bProcess4"/>
    <dgm:cxn modelId="{BB9E84A4-B51E-4216-96CF-C6476ECE8F32}" type="presParOf" srcId="{3E871D37-18DE-48F9-8CC7-ACBAD33FB54C}" destId="{C7CD4770-3B28-494F-97BF-3F09F053B1E2}" srcOrd="1" destOrd="0" presId="urn:microsoft.com/office/officeart/2005/8/layout/bProcess4"/>
    <dgm:cxn modelId="{9491CC75-974E-4546-AD82-01AAB3F97A61}" type="presParOf" srcId="{329BABB0-D498-4AD4-91A2-D2D2BA560E0E}" destId="{15D84DBB-25F0-4055-81A7-8AE1BA07EC0A}" srcOrd="15" destOrd="0" presId="urn:microsoft.com/office/officeart/2005/8/layout/bProcess4"/>
    <dgm:cxn modelId="{6525DEBD-69C6-4AE0-BDFF-503229CD82FE}" type="presParOf" srcId="{329BABB0-D498-4AD4-91A2-D2D2BA560E0E}" destId="{26154622-5B8F-4AA2-8FB1-45182D4E8CE2}" srcOrd="16" destOrd="0" presId="urn:microsoft.com/office/officeart/2005/8/layout/bProcess4"/>
    <dgm:cxn modelId="{9F1EEC9B-6D1A-4A66-A302-5A5D1A2BC2C6}" type="presParOf" srcId="{26154622-5B8F-4AA2-8FB1-45182D4E8CE2}" destId="{19388317-02A3-4318-913C-59149B42C72F}" srcOrd="0" destOrd="0" presId="urn:microsoft.com/office/officeart/2005/8/layout/bProcess4"/>
    <dgm:cxn modelId="{E77A5E6E-B3D1-4AAF-A404-87D9BADFCF86}" type="presParOf" srcId="{26154622-5B8F-4AA2-8FB1-45182D4E8CE2}" destId="{97B2E6DB-2232-4A45-9CF7-EE4C66D226D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76F8C-2797-480B-B68C-432956F58DAA}">
      <dsp:nvSpPr>
        <dsp:cNvPr id="0" name=""/>
        <dsp:cNvSpPr/>
      </dsp:nvSpPr>
      <dsp:spPr>
        <a:xfrm rot="5400000">
          <a:off x="1110935" y="987930"/>
          <a:ext cx="1546756" cy="18646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3A442C-B47E-41B8-8D32-43BB96A06798}">
      <dsp:nvSpPr>
        <dsp:cNvPr id="0" name=""/>
        <dsp:cNvSpPr/>
      </dsp:nvSpPr>
      <dsp:spPr>
        <a:xfrm>
          <a:off x="1466407" y="279"/>
          <a:ext cx="2071799" cy="124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a:t>Brisbane</a:t>
          </a:r>
          <a:endParaRPr lang="en-US" sz="3000" kern="1200"/>
        </a:p>
      </dsp:txBody>
      <dsp:txXfrm>
        <a:off x="1502816" y="36688"/>
        <a:ext cx="1998981" cy="1170261"/>
      </dsp:txXfrm>
    </dsp:sp>
    <dsp:sp modelId="{9DBEB6F2-A510-4A23-8EAA-66866FAAE0F9}">
      <dsp:nvSpPr>
        <dsp:cNvPr id="0" name=""/>
        <dsp:cNvSpPr/>
      </dsp:nvSpPr>
      <dsp:spPr>
        <a:xfrm rot="5400000">
          <a:off x="1110935" y="2541780"/>
          <a:ext cx="1546756" cy="18646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40382B-836E-4098-9557-2D2E2CB7D84B}">
      <dsp:nvSpPr>
        <dsp:cNvPr id="0" name=""/>
        <dsp:cNvSpPr/>
      </dsp:nvSpPr>
      <dsp:spPr>
        <a:xfrm>
          <a:off x="1466407" y="1554129"/>
          <a:ext cx="2071799" cy="124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a:t>Sydney</a:t>
          </a:r>
          <a:endParaRPr lang="en-US" sz="3000" kern="1200"/>
        </a:p>
      </dsp:txBody>
      <dsp:txXfrm>
        <a:off x="1502816" y="1590538"/>
        <a:ext cx="1998981" cy="1170261"/>
      </dsp:txXfrm>
    </dsp:sp>
    <dsp:sp modelId="{8F7BCB8F-56AD-4A3E-B86B-2B3B53FA5EE9}">
      <dsp:nvSpPr>
        <dsp:cNvPr id="0" name=""/>
        <dsp:cNvSpPr/>
      </dsp:nvSpPr>
      <dsp:spPr>
        <a:xfrm>
          <a:off x="1887860" y="3318704"/>
          <a:ext cx="2748400" cy="18646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4514EEB-D8E3-47C5-87F3-D7170C01519B}">
      <dsp:nvSpPr>
        <dsp:cNvPr id="0" name=""/>
        <dsp:cNvSpPr/>
      </dsp:nvSpPr>
      <dsp:spPr>
        <a:xfrm>
          <a:off x="1466407" y="3107978"/>
          <a:ext cx="2071799" cy="124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a:t>Melbourne</a:t>
          </a:r>
          <a:endParaRPr lang="en-US" sz="3000" kern="1200"/>
        </a:p>
      </dsp:txBody>
      <dsp:txXfrm>
        <a:off x="1502816" y="3144387"/>
        <a:ext cx="1998981" cy="1170261"/>
      </dsp:txXfrm>
    </dsp:sp>
    <dsp:sp modelId="{70D1CF1C-5CE2-4CDB-A61C-3BC1DBA439E8}">
      <dsp:nvSpPr>
        <dsp:cNvPr id="0" name=""/>
        <dsp:cNvSpPr/>
      </dsp:nvSpPr>
      <dsp:spPr>
        <a:xfrm rot="16200000">
          <a:off x="3866428" y="2541780"/>
          <a:ext cx="1546756" cy="18646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CD8F62B-CBC8-4718-8DCD-2A2E5803AF7F}">
      <dsp:nvSpPr>
        <dsp:cNvPr id="0" name=""/>
        <dsp:cNvSpPr/>
      </dsp:nvSpPr>
      <dsp:spPr>
        <a:xfrm>
          <a:off x="4221900" y="3107978"/>
          <a:ext cx="2071799" cy="124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a:t>Adelaide</a:t>
          </a:r>
          <a:endParaRPr lang="en-US" sz="3000" kern="1200"/>
        </a:p>
      </dsp:txBody>
      <dsp:txXfrm>
        <a:off x="4258309" y="3144387"/>
        <a:ext cx="1998981" cy="1170261"/>
      </dsp:txXfrm>
    </dsp:sp>
    <dsp:sp modelId="{05F9A0A6-C941-44E4-8961-429AED6DCC78}">
      <dsp:nvSpPr>
        <dsp:cNvPr id="0" name=""/>
        <dsp:cNvSpPr/>
      </dsp:nvSpPr>
      <dsp:spPr>
        <a:xfrm rot="16200000">
          <a:off x="3895926" y="1017429"/>
          <a:ext cx="1487760" cy="18646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2E66013-6E72-4535-8649-AD852F34443E}">
      <dsp:nvSpPr>
        <dsp:cNvPr id="0" name=""/>
        <dsp:cNvSpPr/>
      </dsp:nvSpPr>
      <dsp:spPr>
        <a:xfrm>
          <a:off x="4221900" y="1554129"/>
          <a:ext cx="2071799" cy="124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a:t>Canberra</a:t>
          </a:r>
          <a:endParaRPr lang="en-US" sz="3000" kern="1200"/>
        </a:p>
      </dsp:txBody>
      <dsp:txXfrm>
        <a:off x="4258309" y="1590538"/>
        <a:ext cx="1998981" cy="1170261"/>
      </dsp:txXfrm>
    </dsp:sp>
    <dsp:sp modelId="{B9833D1D-59F8-4056-B7B0-B37ACE306777}">
      <dsp:nvSpPr>
        <dsp:cNvPr id="0" name=""/>
        <dsp:cNvSpPr/>
      </dsp:nvSpPr>
      <dsp:spPr>
        <a:xfrm rot="21530741">
          <a:off x="4643073" y="242277"/>
          <a:ext cx="2752505" cy="18646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5450FEE-A8B4-4D77-B259-5AF81DADA535}">
      <dsp:nvSpPr>
        <dsp:cNvPr id="0" name=""/>
        <dsp:cNvSpPr/>
      </dsp:nvSpPr>
      <dsp:spPr>
        <a:xfrm>
          <a:off x="4221900" y="59276"/>
          <a:ext cx="2071799" cy="124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a:t>Auckland</a:t>
          </a:r>
          <a:endParaRPr lang="en-US" sz="3000" kern="1200"/>
        </a:p>
      </dsp:txBody>
      <dsp:txXfrm>
        <a:off x="4258309" y="95685"/>
        <a:ext cx="1998981" cy="1170261"/>
      </dsp:txXfrm>
    </dsp:sp>
    <dsp:sp modelId="{427DF14D-A72E-434D-8EA0-CAA36026C573}">
      <dsp:nvSpPr>
        <dsp:cNvPr id="0" name=""/>
        <dsp:cNvSpPr/>
      </dsp:nvSpPr>
      <dsp:spPr>
        <a:xfrm rot="5400000">
          <a:off x="6621921" y="987930"/>
          <a:ext cx="1546756" cy="18646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BE2B38-5842-42D5-A613-57E52FDC9E85}">
      <dsp:nvSpPr>
        <dsp:cNvPr id="0" name=""/>
        <dsp:cNvSpPr/>
      </dsp:nvSpPr>
      <dsp:spPr>
        <a:xfrm>
          <a:off x="6977393" y="279"/>
          <a:ext cx="2071799" cy="124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a:t>New York</a:t>
          </a:r>
          <a:endParaRPr lang="en-US" sz="3000" kern="1200"/>
        </a:p>
      </dsp:txBody>
      <dsp:txXfrm>
        <a:off x="7013802" y="36688"/>
        <a:ext cx="1998981" cy="1170261"/>
      </dsp:txXfrm>
    </dsp:sp>
    <dsp:sp modelId="{15D84DBB-25F0-4055-81A7-8AE1BA07EC0A}">
      <dsp:nvSpPr>
        <dsp:cNvPr id="0" name=""/>
        <dsp:cNvSpPr/>
      </dsp:nvSpPr>
      <dsp:spPr>
        <a:xfrm rot="5400000">
          <a:off x="6621921" y="2541780"/>
          <a:ext cx="1546756" cy="18646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CD4770-3B28-494F-97BF-3F09F053B1E2}">
      <dsp:nvSpPr>
        <dsp:cNvPr id="0" name=""/>
        <dsp:cNvSpPr/>
      </dsp:nvSpPr>
      <dsp:spPr>
        <a:xfrm>
          <a:off x="6977393" y="1554129"/>
          <a:ext cx="2071799" cy="124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a:t>Prague</a:t>
          </a:r>
          <a:endParaRPr lang="en-US" sz="3000" kern="1200"/>
        </a:p>
      </dsp:txBody>
      <dsp:txXfrm>
        <a:off x="7013802" y="1590538"/>
        <a:ext cx="1998981" cy="1170261"/>
      </dsp:txXfrm>
    </dsp:sp>
    <dsp:sp modelId="{97B2E6DB-2232-4A45-9CF7-EE4C66D226D4}">
      <dsp:nvSpPr>
        <dsp:cNvPr id="0" name=""/>
        <dsp:cNvSpPr/>
      </dsp:nvSpPr>
      <dsp:spPr>
        <a:xfrm>
          <a:off x="6977393" y="3107978"/>
          <a:ext cx="2071799" cy="124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a:t>Vienna</a:t>
          </a:r>
          <a:endParaRPr lang="en-US" sz="3000" kern="1200"/>
        </a:p>
      </dsp:txBody>
      <dsp:txXfrm>
        <a:off x="7013802" y="3144387"/>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3T04:43:00.3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3T04:40:37.9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1 124,'3'-2,"1"-1,0 1,0 0,0 0,1 0,-1 1,6-2,4-2,13-5,36-8,-49 16,1 0,20 0,18-2,-5-4,0 1,56 1,46-3,-149 8,244-3,-143 5,-95-1,0 0,0-1,1 0,-2 0,1 0,0-1,0-1,11-4,-10 4,0 0,0 1,-1 0,1 1,0 0,9-1,51 3,-28 1,470 6,130-3,-450-5,111 22,-160-8,32-10,-57-3,-3 6,53 0,-51-9,100 4,-93 11,17 0,247-11,-200-3,-48 8,7-1,-50-5,187-10,-215 4,76 3,65 14,-69-2,50 6,56 3,-137-13,-67-3,-1-1,1-2,72-9,-62 1,0 3,76 1,-118 4,31 0,78 11,-51-2,93 1,12 0,4 4,-157-12,0 0,0 2,29 7,21 5,35-4,173-4,-253-6,-1 0,1 1,31 9,19 3,-12-10,0-3,98-9,-28 1,697 3,-451 4,-72-1,-282-1,-1-1,36-9,-35 6,0 1,35-1,-36 4,1-1,-1-2,38-10,-42 10,40-11,188-36,-166 43,69-10,-138 15,23-9,7-2,-31 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3T04:40:55.3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0 300,'17'0,"-1"1,1 1,20 4,-12-3,1 0,0-1,44-4,-15 1,83-6,6 0,162 0,-23 1,-220 7,-22 0,58-5,-30-10,-14 1,189-10,0 22,-14 0,-113-6,51 0,306 8,-438-3,0-1,39-9,-2 0,57-3,164 4,-80 11,68 1,-167 5,28 1,1045-6,-580-2,-433-9,-162 8,0 0,0 0,19-7,-10 4,0 1,0 1,0 0,26 2,-5-1,59-3,143-12,159 1,228 16,-542 7,-11-1,176-5,-131-1,-116-1,0 0,0-1,-1 0,1 0,0 0,-1-1,14-7,-10 5,24-8,-3 7,0 1,0 2,1 0,-1 3,61 6,85 16,29 1,-104-13,-2 8,-17-2,118 1,-60-6,-43-9,-64-2,45 5,337 31,-178-36,-222-1,1-1,0-1,-1 0,26-9,-26 6,0 2,1 0,0 1,24-2,19 7,-39 0,0-2,0 0,0-1,42-8,-41 2,17-4,-11 7,-1-2,1-1,34-13,-31 7,0 2,1 0,1 3,40-6,11 10,-4 1,115-33,-159 27,-19 7,-1 0,1 0,0 2,29 2,-40 0,0-1,0 2,0-1,0 1,0-1,0 2,-1-1,1 1,6 5,-5-3,1-1,0 1,17 5,13 1,27 10,-54-17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3T04:41:11.1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0 191,'197'1,"209"-3,-195-18,21 0,-202 20,0-1,0-2,0 0,50-14,-45 8,1 1,67-6,-25 2,-55 7,0 1,26-1,92 6,55-3,-88-13,-55 7,-19 3,55-7,5 0,36-2,409 12,-296 4,-109-3,137 2,-266-1,-1 0,1 1,0 0,-1-1,1 1,-1 1,1-1,7 4,-9-3,-1 0,1-1,-1 1,0 0,0 0,0 1,0-1,0 0,0 1,0-1,-1 1,1 0,-1-1,2 5,10 23,-8-21,-1 1,0-1,-1 1,3 14,18 61,-20-64,3 23,-6-42,-1 1,0-1,0 0,0 1,0-1,-1 1,1-1,-1 0,0 1,1-1,-1 0,0 1,-2 3,1-4,0-1,0 1,1-1,-1 1,0-1,0 0,0 0,0 0,-1 0,1 0,0 0,0-1,-4 1,-33 4,30-4,-170 22,154-20,1-1,-1 0,-39-5,-72-15,126 16,1 1,0 1,0-1,0 1,0 1,0 0,0 0,-9 2,-58 22,45-13,-71 24,-99 33,65-42,50-11,34-7,-100 5,-53-14,92-1,-421 1,377-13,29 1,-64 7,-25-2,174 5,1 1,0-2,-47-11,22 0,1 4,-134-6,187 16,1-2,-1 0,-25-7,13 3,10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3T04:41:14.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82,'114'5,"151"27,-116-11,447 33,6-26,-433-16,-29-1,-68-11,119-14,-118 6,51-4,103-9,39-7,-101 9,-102 11,-7 2,57-1,-88 8,37 0,115-13,-77 1,165 4,-95 5,611-8,-523-12,-199 15,201-7,-27 3,-213 9,410-24,-227 33,140 1,-230-9,148 2,-72 12,28 0,-181-12,-21-2,1 1,-1 1,0 1,1 0,17 5,-4 1,1-1,49 4,-68-10,110 3,-7-1,-2 5,-94-7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0440-5C7C-571B-38C2-C3A803DF28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40BA118-931D-557C-181B-9575B274C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52BC707-5B0B-3758-A221-8AF153EAAC24}"/>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5" name="Footer Placeholder 4">
            <a:extLst>
              <a:ext uri="{FF2B5EF4-FFF2-40B4-BE49-F238E27FC236}">
                <a16:creationId xmlns:a16="http://schemas.microsoft.com/office/drawing/2014/main" id="{457A05E1-C262-19A9-BDC7-2C14DAC9020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246AD7-F199-E8A6-E7BB-455CBAEBFA4E}"/>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43965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523D-6FF0-A5FE-63BD-39CF9395A6C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C545269-EC1E-FE53-1093-E7410EB959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7F7D14-4303-3FDE-754E-187BB259FD01}"/>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5" name="Footer Placeholder 4">
            <a:extLst>
              <a:ext uri="{FF2B5EF4-FFF2-40B4-BE49-F238E27FC236}">
                <a16:creationId xmlns:a16="http://schemas.microsoft.com/office/drawing/2014/main" id="{2E2D924C-28B4-6931-D95F-E594E6FA88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CF0C27-3318-7AAF-1B0A-B5F5FC3D3B8D}"/>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379475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B3BF1D-B7BF-2EB4-CA67-703BDEB193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D0DC46-7383-0AAA-EE90-DE58CE2DB4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FF5695-2CA8-46E3-1CCB-E2870C9762C6}"/>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5" name="Footer Placeholder 4">
            <a:extLst>
              <a:ext uri="{FF2B5EF4-FFF2-40B4-BE49-F238E27FC236}">
                <a16:creationId xmlns:a16="http://schemas.microsoft.com/office/drawing/2014/main" id="{85832DBB-602C-71F7-2CF5-058D2670F9F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5C1689-2D23-6A4B-CCFD-1DCF15968C28}"/>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69647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964AB1B-1C6A-00E0-F275-7503771CA076}"/>
              </a:ext>
            </a:extLst>
          </p:cNvPr>
          <p:cNvSpPr/>
          <p:nvPr userDrawn="1"/>
        </p:nvSpPr>
        <p:spPr>
          <a:xfrm>
            <a:off x="0" y="6597651"/>
            <a:ext cx="12192000" cy="2603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800"/>
          </a:p>
        </p:txBody>
      </p:sp>
      <p:sp>
        <p:nvSpPr>
          <p:cNvPr id="7" name="Title Placeholder 1"/>
          <p:cNvSpPr>
            <a:spLocks noGrp="1"/>
          </p:cNvSpPr>
          <p:nvPr>
            <p:ph type="title"/>
          </p:nvPr>
        </p:nvSpPr>
        <p:spPr>
          <a:xfrm>
            <a:off x="0" y="200176"/>
            <a:ext cx="12192000" cy="775779"/>
          </a:xfrm>
          <a:prstGeom prst="rect">
            <a:avLst/>
          </a:prstGeom>
        </p:spPr>
        <p:txBody>
          <a:bodyPr rtlCol="0">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10" name="텍스트 개체 틀 2"/>
          <p:cNvSpPr>
            <a:spLocks noGrp="1"/>
          </p:cNvSpPr>
          <p:nvPr>
            <p:ph type="body" sz="quarter" idx="41"/>
          </p:nvPr>
        </p:nvSpPr>
        <p:spPr>
          <a:xfrm>
            <a:off x="0" y="1005381"/>
            <a:ext cx="12192000" cy="419379"/>
          </a:xfrm>
          <a:prstGeom prst="rect">
            <a:avLst/>
          </a:prstGeom>
        </p:spPr>
        <p:txBody>
          <a:bodyPr anchor="ctr"/>
          <a:lstStyle>
            <a:lvl1pPr marL="0" marR="0" indent="0" algn="ctr" defTabSz="914377"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130759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4FA5-C12F-A506-4952-68D2441DCA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27DA24D-CC94-7EE5-CD90-1858980AC8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2A5780-BAC0-32AD-5783-762873EB4D51}"/>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5" name="Footer Placeholder 4">
            <a:extLst>
              <a:ext uri="{FF2B5EF4-FFF2-40B4-BE49-F238E27FC236}">
                <a16:creationId xmlns:a16="http://schemas.microsoft.com/office/drawing/2014/main" id="{94C92CA3-493E-7E8C-74AA-961F79F3F55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9F9AB2-F267-9D05-081D-75424A75FC48}"/>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299819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4BB5-9B00-80B0-D150-3CCD90D90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D87DDE3-9F61-44C9-1020-D560E4E39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1E2A84-D216-A9F3-89A9-188624E1D831}"/>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5" name="Footer Placeholder 4">
            <a:extLst>
              <a:ext uri="{FF2B5EF4-FFF2-40B4-BE49-F238E27FC236}">
                <a16:creationId xmlns:a16="http://schemas.microsoft.com/office/drawing/2014/main" id="{B3AA8085-AEF4-E689-10B0-F716CDF5EF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11F419-08CB-7860-F108-099A7658F90B}"/>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11805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3D4C-4E7A-1319-9393-0F90C896501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DF8BDD6-C395-90A4-D9D3-BC1F0D1A3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987C12C-1BC2-6CF5-CA4A-1B0856F46D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D2C2615-57EA-0351-801D-FEC7C4C967E4}"/>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6" name="Footer Placeholder 5">
            <a:extLst>
              <a:ext uri="{FF2B5EF4-FFF2-40B4-BE49-F238E27FC236}">
                <a16:creationId xmlns:a16="http://schemas.microsoft.com/office/drawing/2014/main" id="{958FA6EF-D9FF-9613-BC83-91CDD0C8F34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0C67F75-A098-A6D7-B510-3FD80078B6F7}"/>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47129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E7AE-D1F0-EF81-683D-5D3683E1CAD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889F618-55E1-23A3-0BA0-3735FFFA7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262E2C-74B2-94EA-31D2-D012DECE95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41E22F1-A006-2337-1946-9FED996597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741505-C7E5-4169-50F1-770A627A2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AF6DD7A-924E-90BB-D382-6A57CDBF749A}"/>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8" name="Footer Placeholder 7">
            <a:extLst>
              <a:ext uri="{FF2B5EF4-FFF2-40B4-BE49-F238E27FC236}">
                <a16:creationId xmlns:a16="http://schemas.microsoft.com/office/drawing/2014/main" id="{4E60C0C3-7DCE-93FC-918A-31B2901C5CD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762A55D-55CC-1F6A-5B21-F1DB13334B71}"/>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61727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AC6D-B759-2AB7-18D0-493A9917327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16C7D7D-5658-EE8E-55D6-81F944BC6BC9}"/>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4" name="Footer Placeholder 3">
            <a:extLst>
              <a:ext uri="{FF2B5EF4-FFF2-40B4-BE49-F238E27FC236}">
                <a16:creationId xmlns:a16="http://schemas.microsoft.com/office/drawing/2014/main" id="{64219AFF-09A4-8393-AFCF-4C93B129D81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A310BEB-9501-815D-8FEB-C4D366DC502C}"/>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24389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ACAFE-87FB-AB81-2748-7001D6906682}"/>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3" name="Footer Placeholder 2">
            <a:extLst>
              <a:ext uri="{FF2B5EF4-FFF2-40B4-BE49-F238E27FC236}">
                <a16:creationId xmlns:a16="http://schemas.microsoft.com/office/drawing/2014/main" id="{65D65F35-7101-B3C5-84D2-8269492C0E7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84E6FF3-E86B-A826-936C-6A768A39FA82}"/>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386381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20A9-2C6F-8F99-1AD6-3D130BB1E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C54CF77-E700-7B61-495F-F73F34C729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DF396F4-E980-4FF6-C330-1A55A38E4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7873EC-2243-1E7F-A6E6-086BBC52D0BF}"/>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6" name="Footer Placeholder 5">
            <a:extLst>
              <a:ext uri="{FF2B5EF4-FFF2-40B4-BE49-F238E27FC236}">
                <a16:creationId xmlns:a16="http://schemas.microsoft.com/office/drawing/2014/main" id="{1E329B90-47A3-A056-3E7C-6FC152B4EA3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114BA5-47BF-0062-08EC-687391CC9C68}"/>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59431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3BEC-29C2-E840-018A-8CD8562D2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5FCD209-8A22-C46F-47F0-7450F5C60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423B0FA-0095-DB97-257B-8AE96668D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241AB-CAB8-6803-D98D-10FA80FCF13B}"/>
              </a:ext>
            </a:extLst>
          </p:cNvPr>
          <p:cNvSpPr>
            <a:spLocks noGrp="1"/>
          </p:cNvSpPr>
          <p:nvPr>
            <p:ph type="dt" sz="half" idx="10"/>
          </p:nvPr>
        </p:nvSpPr>
        <p:spPr/>
        <p:txBody>
          <a:bodyPr/>
          <a:lstStyle/>
          <a:p>
            <a:fld id="{0AF23BAE-9BE1-4A71-9A08-17F8FE6DB1B9}" type="datetimeFigureOut">
              <a:rPr lang="en-AU" smtClean="0"/>
              <a:t>15/05/2023</a:t>
            </a:fld>
            <a:endParaRPr lang="en-AU"/>
          </a:p>
        </p:txBody>
      </p:sp>
      <p:sp>
        <p:nvSpPr>
          <p:cNvPr id="6" name="Footer Placeholder 5">
            <a:extLst>
              <a:ext uri="{FF2B5EF4-FFF2-40B4-BE49-F238E27FC236}">
                <a16:creationId xmlns:a16="http://schemas.microsoft.com/office/drawing/2014/main" id="{A32B7ECB-B5FB-1DD0-0B11-846DAB7307B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3C0C4EC-DF61-7661-2C1D-A20C8E745ADB}"/>
              </a:ext>
            </a:extLst>
          </p:cNvPr>
          <p:cNvSpPr>
            <a:spLocks noGrp="1"/>
          </p:cNvSpPr>
          <p:nvPr>
            <p:ph type="sldNum" sz="quarter" idx="12"/>
          </p:nvPr>
        </p:nvSpPr>
        <p:spPr/>
        <p:txBody>
          <a:bodyPr/>
          <a:lstStyle/>
          <a:p>
            <a:fld id="{585A72DD-57B5-44F1-ADDD-4C6E6BF8C357}" type="slidenum">
              <a:rPr lang="en-AU" smtClean="0"/>
              <a:t>‹#›</a:t>
            </a:fld>
            <a:endParaRPr lang="en-AU"/>
          </a:p>
        </p:txBody>
      </p:sp>
    </p:spTree>
    <p:extLst>
      <p:ext uri="{BB962C8B-B14F-4D97-AF65-F5344CB8AC3E}">
        <p14:creationId xmlns:p14="http://schemas.microsoft.com/office/powerpoint/2010/main" val="8733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D00E62-3FE8-DEB5-8997-BF594332D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9DF41E7-B478-5D70-F173-160078B46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47B181-6E0A-F9D3-A85E-1D6F221C7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23BAE-9BE1-4A71-9A08-17F8FE6DB1B9}" type="datetimeFigureOut">
              <a:rPr lang="en-AU" smtClean="0"/>
              <a:t>15/05/2023</a:t>
            </a:fld>
            <a:endParaRPr lang="en-AU"/>
          </a:p>
        </p:txBody>
      </p:sp>
      <p:sp>
        <p:nvSpPr>
          <p:cNvPr id="5" name="Footer Placeholder 4">
            <a:extLst>
              <a:ext uri="{FF2B5EF4-FFF2-40B4-BE49-F238E27FC236}">
                <a16:creationId xmlns:a16="http://schemas.microsoft.com/office/drawing/2014/main" id="{A2B7BD8B-0068-D8DC-CE90-EDC97C090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D59E151-2F14-A643-BCD1-9C43F815C0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A72DD-57B5-44F1-ADDD-4C6E6BF8C357}" type="slidenum">
              <a:rPr lang="en-AU" smtClean="0"/>
              <a:t>‹#›</a:t>
            </a:fld>
            <a:endParaRPr lang="en-AU"/>
          </a:p>
        </p:txBody>
      </p:sp>
    </p:spTree>
    <p:extLst>
      <p:ext uri="{BB962C8B-B14F-4D97-AF65-F5344CB8AC3E}">
        <p14:creationId xmlns:p14="http://schemas.microsoft.com/office/powerpoint/2010/main" val="48022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ustomXml" Target="../ink/ink3.xm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customXml" Target="../ink/ink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ainstreamtj.wordpress.com/resources/tj-in-courts/" TargetMode="External"/><Relationship Id="rId2" Type="http://schemas.openxmlformats.org/officeDocument/2006/relationships/hyperlink" Target="http://www.intltj.com/"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4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F38DD8-D2AB-CFED-6AE3-94A1A83A8AA5}"/>
              </a:ext>
            </a:extLst>
          </p:cNvPr>
          <p:cNvSpPr>
            <a:spLocks noGrp="1"/>
          </p:cNvSpPr>
          <p:nvPr>
            <p:ph type="ctrTitle"/>
          </p:nvPr>
        </p:nvSpPr>
        <p:spPr>
          <a:xfrm>
            <a:off x="1285241" y="1008993"/>
            <a:ext cx="9231410" cy="3542045"/>
          </a:xfrm>
        </p:spPr>
        <p:txBody>
          <a:bodyPr anchor="b">
            <a:normAutofit/>
          </a:bodyPr>
          <a:lstStyle/>
          <a:p>
            <a:pPr algn="l"/>
            <a:r>
              <a:rPr lang="en-AU" sz="11500"/>
              <a:t>Therapeutic Jurisprudence</a:t>
            </a:r>
          </a:p>
        </p:txBody>
      </p:sp>
      <p:sp>
        <p:nvSpPr>
          <p:cNvPr id="3" name="Subtitle 2">
            <a:extLst>
              <a:ext uri="{FF2B5EF4-FFF2-40B4-BE49-F238E27FC236}">
                <a16:creationId xmlns:a16="http://schemas.microsoft.com/office/drawing/2014/main" id="{44F6B7ED-2D86-2999-782C-E807754D51A0}"/>
              </a:ext>
            </a:extLst>
          </p:cNvPr>
          <p:cNvSpPr>
            <a:spLocks noGrp="1"/>
          </p:cNvSpPr>
          <p:nvPr>
            <p:ph type="subTitle" idx="1"/>
          </p:nvPr>
        </p:nvSpPr>
        <p:spPr>
          <a:xfrm>
            <a:off x="1285241" y="4582814"/>
            <a:ext cx="7132335" cy="1312657"/>
          </a:xfrm>
        </p:spPr>
        <p:txBody>
          <a:bodyPr anchor="t">
            <a:normAutofit/>
          </a:bodyPr>
          <a:lstStyle/>
          <a:p>
            <a:pPr algn="l"/>
            <a:r>
              <a:rPr lang="en-AU"/>
              <a:t>NQLA Conference Cairns, 2023</a:t>
            </a:r>
          </a:p>
        </p:txBody>
      </p:sp>
      <p:pic>
        <p:nvPicPr>
          <p:cNvPr id="5" name="vlc-record-2023-05-13-16h53m23s-We Will Rock You  __ NaijaGreen.Com-">
            <a:hlinkClick r:id="" action="ppaction://media"/>
            <a:extLst>
              <a:ext uri="{FF2B5EF4-FFF2-40B4-BE49-F238E27FC236}">
                <a16:creationId xmlns:a16="http://schemas.microsoft.com/office/drawing/2014/main" id="{7D52B405-3F8E-DA9C-2E63-B3E72E5A94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66378" y="5630694"/>
            <a:ext cx="304800" cy="304800"/>
          </a:xfrm>
          <a:prstGeom prst="rect">
            <a:avLst/>
          </a:prstGeom>
        </p:spPr>
      </p:pic>
    </p:spTree>
    <p:extLst>
      <p:ext uri="{BB962C8B-B14F-4D97-AF65-F5344CB8AC3E}">
        <p14:creationId xmlns:p14="http://schemas.microsoft.com/office/powerpoint/2010/main" val="329859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04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Judging in a Therapeutic Key: Therapeutic Jurisprudence and the Courts by [Bruce J. Winick, David B. Wexler]">
            <a:extLst>
              <a:ext uri="{FF2B5EF4-FFF2-40B4-BE49-F238E27FC236}">
                <a16:creationId xmlns:a16="http://schemas.microsoft.com/office/drawing/2014/main" id="{25063C5F-6588-DD42-986D-AD32AB07B4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19892" y="42303"/>
            <a:ext cx="4489409" cy="6776468"/>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034"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03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040675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Rectangle 6161">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Winemaking, Explained: How Each Step in the Process Affects a Wine – Robb  Report">
            <a:extLst>
              <a:ext uri="{FF2B5EF4-FFF2-40B4-BE49-F238E27FC236}">
                <a16:creationId xmlns:a16="http://schemas.microsoft.com/office/drawing/2014/main" id="{06019B95-5528-DD71-0C47-67CEFDCB53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43" r="32123"/>
          <a:stretch/>
        </p:blipFill>
        <p:spPr bwMode="auto">
          <a:xfrm>
            <a:off x="6865275"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6164" name="Freeform: Shape 6163">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66" name="Freeform: Shape 6165">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68" name="Rectangle 6167">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70" name="Rectangle 6169">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F93DD86-932A-6D16-FB24-C32549C4AFC2}"/>
                  </a:ext>
                </a:extLst>
              </p14:cNvPr>
              <p14:cNvContentPartPr/>
              <p14:nvPr/>
            </p14:nvContentPartPr>
            <p14:xfrm>
              <a:off x="5213612" y="3141774"/>
              <a:ext cx="360" cy="360"/>
            </p14:xfrm>
          </p:contentPart>
        </mc:Choice>
        <mc:Fallback xmlns="">
          <p:pic>
            <p:nvPicPr>
              <p:cNvPr id="3" name="Ink 2">
                <a:extLst>
                  <a:ext uri="{FF2B5EF4-FFF2-40B4-BE49-F238E27FC236}">
                    <a16:creationId xmlns:a16="http://schemas.microsoft.com/office/drawing/2014/main" id="{CF93DD86-932A-6D16-FB24-C32549C4AFC2}"/>
                  </a:ext>
                </a:extLst>
              </p:cNvPr>
              <p:cNvPicPr/>
              <p:nvPr/>
            </p:nvPicPr>
            <p:blipFill>
              <a:blip r:embed="rId4"/>
              <a:stretch>
                <a:fillRect/>
              </a:stretch>
            </p:blipFill>
            <p:spPr>
              <a:xfrm>
                <a:off x="5159972" y="3034134"/>
                <a:ext cx="108000" cy="216000"/>
              </a:xfrm>
              <a:prstGeom prst="rect">
                <a:avLst/>
              </a:prstGeom>
            </p:spPr>
          </p:pic>
        </mc:Fallback>
      </mc:AlternateContent>
      <p:pic>
        <p:nvPicPr>
          <p:cNvPr id="6146" name="Picture 2">
            <a:extLst>
              <a:ext uri="{FF2B5EF4-FFF2-40B4-BE49-F238E27FC236}">
                <a16:creationId xmlns:a16="http://schemas.microsoft.com/office/drawing/2014/main" id="{78451895-8ACF-54EE-5D16-4F17E5BA3C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78" r="15026" b="3"/>
          <a:stretch/>
        </p:blipFill>
        <p:spPr bwMode="auto">
          <a:xfrm>
            <a:off x="718540" y="1"/>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11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7451-2CD9-93E6-5378-0C7FE300F3C6}"/>
              </a:ext>
            </a:extLst>
          </p:cNvPr>
          <p:cNvSpPr>
            <a:spLocks noGrp="1"/>
          </p:cNvSpPr>
          <p:nvPr>
            <p:ph type="title"/>
          </p:nvPr>
        </p:nvSpPr>
        <p:spPr/>
        <p:txBody>
          <a:bodyPr/>
          <a:lstStyle/>
          <a:p>
            <a:endParaRPr lang="en-AU"/>
          </a:p>
        </p:txBody>
      </p:sp>
      <p:pic>
        <p:nvPicPr>
          <p:cNvPr id="5122" name="Picture 2" descr="Hape E3001 Fix-It Tool Box Toy, Multicolor">
            <a:extLst>
              <a:ext uri="{FF2B5EF4-FFF2-40B4-BE49-F238E27FC236}">
                <a16:creationId xmlns:a16="http://schemas.microsoft.com/office/drawing/2014/main" id="{BCBBED12-7E60-56BC-D202-20D131EBDB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0353" y="1315556"/>
            <a:ext cx="5232728" cy="413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780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93C738-3732-4F76-35F2-EA3EC0DF35DD}"/>
              </a:ext>
            </a:extLst>
          </p:cNvPr>
          <p:cNvPicPr>
            <a:picLocks noChangeAspect="1"/>
          </p:cNvPicPr>
          <p:nvPr/>
        </p:nvPicPr>
        <p:blipFill rotWithShape="1">
          <a:blip r:embed="rId2">
            <a:duotone>
              <a:schemeClr val="bg2">
                <a:shade val="45000"/>
                <a:satMod val="135000"/>
              </a:schemeClr>
              <a:prstClr val="white"/>
            </a:duotone>
          </a:blip>
          <a:srcRect t="853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C28530E-9433-28C1-5953-F8821441F382}"/>
              </a:ext>
            </a:extLst>
          </p:cNvPr>
          <p:cNvGraphicFramePr>
            <a:graphicFrameLocks noGrp="1"/>
          </p:cNvGraphicFramePr>
          <p:nvPr>
            <p:ph idx="1"/>
            <p:extLst>
              <p:ext uri="{D42A27DB-BD31-4B8C-83A1-F6EECF244321}">
                <p14:modId xmlns:p14="http://schemas.microsoft.com/office/powerpoint/2010/main" val="15244127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7207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220F80-E455-5007-E00A-8438AFB93D00}"/>
              </a:ext>
            </a:extLst>
          </p:cNvPr>
          <p:cNvPicPr>
            <a:picLocks noGrp="1" noChangeAspect="1"/>
          </p:cNvPicPr>
          <p:nvPr>
            <p:ph idx="1"/>
          </p:nvPr>
        </p:nvPicPr>
        <p:blipFill>
          <a:blip r:embed="rId2"/>
          <a:stretch>
            <a:fillRect/>
          </a:stretch>
        </p:blipFill>
        <p:spPr>
          <a:xfrm>
            <a:off x="109547" y="101064"/>
            <a:ext cx="5786480" cy="1238259"/>
          </a:xfrm>
        </p:spPr>
      </p:pic>
      <p:pic>
        <p:nvPicPr>
          <p:cNvPr id="7" name="Picture 6">
            <a:extLst>
              <a:ext uri="{FF2B5EF4-FFF2-40B4-BE49-F238E27FC236}">
                <a16:creationId xmlns:a16="http://schemas.microsoft.com/office/drawing/2014/main" id="{7F0556AA-C57B-BE46-E4A0-A06D9455CDFB}"/>
              </a:ext>
            </a:extLst>
          </p:cNvPr>
          <p:cNvPicPr>
            <a:picLocks noChangeAspect="1"/>
          </p:cNvPicPr>
          <p:nvPr/>
        </p:nvPicPr>
        <p:blipFill>
          <a:blip r:embed="rId3"/>
          <a:stretch>
            <a:fillRect/>
          </a:stretch>
        </p:blipFill>
        <p:spPr>
          <a:xfrm>
            <a:off x="109547" y="4513782"/>
            <a:ext cx="5695992" cy="2243154"/>
          </a:xfrm>
          <a:prstGeom prst="rect">
            <a:avLst/>
          </a:prstGeom>
        </p:spPr>
      </p:pic>
      <p:pic>
        <p:nvPicPr>
          <p:cNvPr id="9" name="Picture 8">
            <a:extLst>
              <a:ext uri="{FF2B5EF4-FFF2-40B4-BE49-F238E27FC236}">
                <a16:creationId xmlns:a16="http://schemas.microsoft.com/office/drawing/2014/main" id="{93752235-E0D8-8478-A3F1-7076465D6178}"/>
              </a:ext>
            </a:extLst>
          </p:cNvPr>
          <p:cNvPicPr>
            <a:picLocks noChangeAspect="1"/>
          </p:cNvPicPr>
          <p:nvPr/>
        </p:nvPicPr>
        <p:blipFill>
          <a:blip r:embed="rId4"/>
          <a:stretch>
            <a:fillRect/>
          </a:stretch>
        </p:blipFill>
        <p:spPr>
          <a:xfrm>
            <a:off x="86646" y="1820940"/>
            <a:ext cx="5776955" cy="1776425"/>
          </a:xfrm>
          <a:prstGeom prst="rect">
            <a:avLst/>
          </a:prstGeom>
        </p:spPr>
      </p:pic>
      <p:pic>
        <p:nvPicPr>
          <p:cNvPr id="11" name="Picture 10">
            <a:extLst>
              <a:ext uri="{FF2B5EF4-FFF2-40B4-BE49-F238E27FC236}">
                <a16:creationId xmlns:a16="http://schemas.microsoft.com/office/drawing/2014/main" id="{7C356605-9DD4-4C2F-B314-504A2C6077FF}"/>
              </a:ext>
            </a:extLst>
          </p:cNvPr>
          <p:cNvPicPr>
            <a:picLocks noChangeAspect="1"/>
          </p:cNvPicPr>
          <p:nvPr/>
        </p:nvPicPr>
        <p:blipFill>
          <a:blip r:embed="rId5"/>
          <a:stretch>
            <a:fillRect/>
          </a:stretch>
        </p:blipFill>
        <p:spPr>
          <a:xfrm>
            <a:off x="6253520" y="180305"/>
            <a:ext cx="5776955" cy="2016065"/>
          </a:xfrm>
          <a:prstGeom prst="rect">
            <a:avLst/>
          </a:prstGeom>
        </p:spPr>
      </p:pic>
      <p:pic>
        <p:nvPicPr>
          <p:cNvPr id="13" name="Picture 12">
            <a:extLst>
              <a:ext uri="{FF2B5EF4-FFF2-40B4-BE49-F238E27FC236}">
                <a16:creationId xmlns:a16="http://schemas.microsoft.com/office/drawing/2014/main" id="{E09940BF-5139-5007-E29B-49568470582E}"/>
              </a:ext>
            </a:extLst>
          </p:cNvPr>
          <p:cNvPicPr>
            <a:picLocks noChangeAspect="1"/>
          </p:cNvPicPr>
          <p:nvPr/>
        </p:nvPicPr>
        <p:blipFill>
          <a:blip r:embed="rId6"/>
          <a:stretch>
            <a:fillRect/>
          </a:stretch>
        </p:blipFill>
        <p:spPr>
          <a:xfrm>
            <a:off x="6194323" y="2484132"/>
            <a:ext cx="5836152" cy="1029221"/>
          </a:xfrm>
          <a:prstGeom prst="rect">
            <a:avLst/>
          </a:prstGeom>
        </p:spPr>
      </p:pic>
      <p:pic>
        <p:nvPicPr>
          <p:cNvPr id="15" name="Picture 14">
            <a:extLst>
              <a:ext uri="{FF2B5EF4-FFF2-40B4-BE49-F238E27FC236}">
                <a16:creationId xmlns:a16="http://schemas.microsoft.com/office/drawing/2014/main" id="{6691B104-618E-07C9-372D-23FA2EA4A6C9}"/>
              </a:ext>
            </a:extLst>
          </p:cNvPr>
          <p:cNvPicPr>
            <a:picLocks noChangeAspect="1"/>
          </p:cNvPicPr>
          <p:nvPr/>
        </p:nvPicPr>
        <p:blipFill>
          <a:blip r:embed="rId7"/>
          <a:stretch>
            <a:fillRect/>
          </a:stretch>
        </p:blipFill>
        <p:spPr>
          <a:xfrm>
            <a:off x="6183040" y="3703147"/>
            <a:ext cx="5847435" cy="573886"/>
          </a:xfrm>
          <a:prstGeom prst="rect">
            <a:avLst/>
          </a:prstGeom>
        </p:spPr>
      </p:pic>
      <p:pic>
        <p:nvPicPr>
          <p:cNvPr id="19" name="Picture 18">
            <a:extLst>
              <a:ext uri="{FF2B5EF4-FFF2-40B4-BE49-F238E27FC236}">
                <a16:creationId xmlns:a16="http://schemas.microsoft.com/office/drawing/2014/main" id="{8188837D-AAA7-00CC-E3B2-79834C879919}"/>
              </a:ext>
            </a:extLst>
          </p:cNvPr>
          <p:cNvPicPr>
            <a:picLocks noChangeAspect="1"/>
          </p:cNvPicPr>
          <p:nvPr/>
        </p:nvPicPr>
        <p:blipFill>
          <a:blip r:embed="rId8"/>
          <a:stretch>
            <a:fillRect/>
          </a:stretch>
        </p:blipFill>
        <p:spPr>
          <a:xfrm>
            <a:off x="5996695" y="4466827"/>
            <a:ext cx="6033780" cy="726623"/>
          </a:xfrm>
          <a:prstGeom prst="rect">
            <a:avLst/>
          </a:prstGeom>
        </p:spPr>
      </p:pic>
      <p:pic>
        <p:nvPicPr>
          <p:cNvPr id="21" name="Picture 20">
            <a:extLst>
              <a:ext uri="{FF2B5EF4-FFF2-40B4-BE49-F238E27FC236}">
                <a16:creationId xmlns:a16="http://schemas.microsoft.com/office/drawing/2014/main" id="{29D96C05-0C97-4974-217B-9795A22F423D}"/>
              </a:ext>
            </a:extLst>
          </p:cNvPr>
          <p:cNvPicPr>
            <a:picLocks noChangeAspect="1"/>
          </p:cNvPicPr>
          <p:nvPr/>
        </p:nvPicPr>
        <p:blipFill>
          <a:blip r:embed="rId9"/>
          <a:stretch>
            <a:fillRect/>
          </a:stretch>
        </p:blipFill>
        <p:spPr>
          <a:xfrm>
            <a:off x="5996693" y="5237294"/>
            <a:ext cx="6033781" cy="625576"/>
          </a:xfrm>
          <a:prstGeom prst="rect">
            <a:avLst/>
          </a:prstGeom>
        </p:spPr>
      </p:pic>
      <p:pic>
        <p:nvPicPr>
          <p:cNvPr id="23" name="Picture 22">
            <a:extLst>
              <a:ext uri="{FF2B5EF4-FFF2-40B4-BE49-F238E27FC236}">
                <a16:creationId xmlns:a16="http://schemas.microsoft.com/office/drawing/2014/main" id="{8EF34E18-5E21-D681-689F-DBEACDC6580F}"/>
              </a:ext>
            </a:extLst>
          </p:cNvPr>
          <p:cNvPicPr>
            <a:picLocks noChangeAspect="1"/>
          </p:cNvPicPr>
          <p:nvPr/>
        </p:nvPicPr>
        <p:blipFill>
          <a:blip r:embed="rId10"/>
          <a:stretch>
            <a:fillRect/>
          </a:stretch>
        </p:blipFill>
        <p:spPr>
          <a:xfrm>
            <a:off x="5996693" y="5949281"/>
            <a:ext cx="6085760" cy="504829"/>
          </a:xfrm>
          <a:prstGeom prst="rect">
            <a:avLst/>
          </a:prstGeom>
        </p:spPr>
      </p:pic>
      <p:pic>
        <p:nvPicPr>
          <p:cNvPr id="25" name="Picture 24">
            <a:extLst>
              <a:ext uri="{FF2B5EF4-FFF2-40B4-BE49-F238E27FC236}">
                <a16:creationId xmlns:a16="http://schemas.microsoft.com/office/drawing/2014/main" id="{FAD5829D-41EB-80B0-7FF5-55F0242D387E}"/>
              </a:ext>
            </a:extLst>
          </p:cNvPr>
          <p:cNvPicPr>
            <a:picLocks noChangeAspect="1"/>
          </p:cNvPicPr>
          <p:nvPr/>
        </p:nvPicPr>
        <p:blipFill>
          <a:blip r:embed="rId11"/>
          <a:stretch>
            <a:fillRect/>
          </a:stretch>
        </p:blipFill>
        <p:spPr>
          <a:xfrm>
            <a:off x="86646" y="3694954"/>
            <a:ext cx="5809381" cy="728668"/>
          </a:xfrm>
          <a:prstGeom prst="rect">
            <a:avLst/>
          </a:prstGeom>
        </p:spPr>
      </p:pic>
    </p:spTree>
    <p:extLst>
      <p:ext uri="{BB962C8B-B14F-4D97-AF65-F5344CB8AC3E}">
        <p14:creationId xmlns:p14="http://schemas.microsoft.com/office/powerpoint/2010/main" val="35457482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7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F1D6D95-96F6-FF20-FCA5-E1A84BB272EE}"/>
              </a:ext>
            </a:extLst>
          </p:cNvPr>
          <p:cNvPicPr>
            <a:picLocks noGrp="1" noChangeAspect="1"/>
          </p:cNvPicPr>
          <p:nvPr>
            <p:ph idx="1"/>
          </p:nvPr>
        </p:nvPicPr>
        <p:blipFill>
          <a:blip r:embed="rId2"/>
          <a:stretch>
            <a:fillRect/>
          </a:stretch>
        </p:blipFill>
        <p:spPr>
          <a:xfrm>
            <a:off x="1760538" y="643467"/>
            <a:ext cx="8670923" cy="5571066"/>
          </a:xfrm>
          <a:prstGeom prst="rect">
            <a:avLst/>
          </a:prstGeom>
        </p:spPr>
      </p:pic>
    </p:spTree>
    <p:extLst>
      <p:ext uri="{BB962C8B-B14F-4D97-AF65-F5344CB8AC3E}">
        <p14:creationId xmlns:p14="http://schemas.microsoft.com/office/powerpoint/2010/main" val="2383993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9295FC0-E4CB-7453-729D-F7713BBC8CE9}"/>
              </a:ext>
            </a:extLst>
          </p:cNvPr>
          <p:cNvPicPr>
            <a:picLocks noGrp="1" noChangeAspect="1"/>
          </p:cNvPicPr>
          <p:nvPr>
            <p:ph idx="1"/>
          </p:nvPr>
        </p:nvPicPr>
        <p:blipFill>
          <a:blip r:embed="rId2"/>
          <a:stretch>
            <a:fillRect/>
          </a:stretch>
        </p:blipFill>
        <p:spPr>
          <a:xfrm>
            <a:off x="1298360" y="112138"/>
            <a:ext cx="8978630" cy="6633723"/>
          </a:xfrm>
        </p:spPr>
      </p:pic>
    </p:spTree>
    <p:extLst>
      <p:ext uri="{BB962C8B-B14F-4D97-AF65-F5344CB8AC3E}">
        <p14:creationId xmlns:p14="http://schemas.microsoft.com/office/powerpoint/2010/main" val="147164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43BEE3-BF36-0C7D-9783-4DE8A4E2D5FC}"/>
              </a:ext>
            </a:extLst>
          </p:cNvPr>
          <p:cNvSpPr>
            <a:spLocks noGrp="1"/>
          </p:cNvSpPr>
          <p:nvPr>
            <p:ph idx="1"/>
          </p:nvPr>
        </p:nvSpPr>
        <p:spPr>
          <a:xfrm>
            <a:off x="4639282" y="56812"/>
            <a:ext cx="2913435" cy="6801188"/>
          </a:xfrm>
        </p:spPr>
        <p:txBody>
          <a:bodyPr>
            <a:normAutofit fontScale="77500" lnSpcReduction="20000"/>
          </a:bodyPr>
          <a:lstStyle/>
          <a:p>
            <a:r>
              <a:rPr lang="en-AU" dirty="0"/>
              <a:t>Housing &amp; tenancy</a:t>
            </a:r>
          </a:p>
          <a:p>
            <a:r>
              <a:rPr lang="en-AU" dirty="0"/>
              <a:t>Indian Chapter ISTJ</a:t>
            </a:r>
          </a:p>
          <a:p>
            <a:r>
              <a:rPr lang="en-AU" dirty="0"/>
              <a:t>Indigenous</a:t>
            </a:r>
          </a:p>
          <a:p>
            <a:r>
              <a:rPr lang="en-AU" dirty="0"/>
              <a:t>Introduction to TJ</a:t>
            </a:r>
          </a:p>
          <a:p>
            <a:r>
              <a:rPr lang="en-AU" dirty="0"/>
              <a:t>Journals &amp; books on TJ</a:t>
            </a:r>
          </a:p>
          <a:p>
            <a:r>
              <a:rPr lang="en-AU" dirty="0"/>
              <a:t>Judges</a:t>
            </a:r>
          </a:p>
          <a:p>
            <a:r>
              <a:rPr lang="en-AU" dirty="0"/>
              <a:t>Judiciary</a:t>
            </a:r>
          </a:p>
          <a:p>
            <a:r>
              <a:rPr lang="en-AU" dirty="0"/>
              <a:t>Judiciary Court Craft Series</a:t>
            </a:r>
          </a:p>
          <a:p>
            <a:r>
              <a:rPr lang="en-AU" dirty="0"/>
              <a:t>Lawyers</a:t>
            </a:r>
          </a:p>
          <a:p>
            <a:r>
              <a:rPr lang="en-AU" dirty="0"/>
              <a:t>Legal education</a:t>
            </a:r>
          </a:p>
          <a:p>
            <a:r>
              <a:rPr lang="en-AU" dirty="0"/>
              <a:t>Mainstreaming TJ</a:t>
            </a:r>
          </a:p>
          <a:p>
            <a:r>
              <a:rPr lang="en-AU" dirty="0"/>
              <a:t>Mental health</a:t>
            </a:r>
          </a:p>
          <a:p>
            <a:r>
              <a:rPr lang="en-AU" dirty="0"/>
              <a:t>Offender supervision</a:t>
            </a:r>
          </a:p>
          <a:p>
            <a:r>
              <a:rPr lang="en-AU" dirty="0"/>
              <a:t>Property &amp; planning</a:t>
            </a:r>
          </a:p>
          <a:p>
            <a:r>
              <a:rPr lang="en-AU" dirty="0"/>
              <a:t>Prosecutors</a:t>
            </a:r>
          </a:p>
          <a:p>
            <a:r>
              <a:rPr lang="en-AU" dirty="0"/>
              <a:t>Public policy</a:t>
            </a:r>
          </a:p>
          <a:p>
            <a:r>
              <a:rPr lang="en-AU" dirty="0"/>
              <a:t>Refugees</a:t>
            </a:r>
          </a:p>
        </p:txBody>
      </p:sp>
      <p:sp>
        <p:nvSpPr>
          <p:cNvPr id="4" name="Content Placeholder 2">
            <a:extLst>
              <a:ext uri="{FF2B5EF4-FFF2-40B4-BE49-F238E27FC236}">
                <a16:creationId xmlns:a16="http://schemas.microsoft.com/office/drawing/2014/main" id="{150FF5F8-E929-3196-1657-1F8526AE1F6F}"/>
              </a:ext>
            </a:extLst>
          </p:cNvPr>
          <p:cNvSpPr txBox="1">
            <a:spLocks/>
          </p:cNvSpPr>
          <p:nvPr/>
        </p:nvSpPr>
        <p:spPr>
          <a:xfrm>
            <a:off x="653373" y="56812"/>
            <a:ext cx="3375498" cy="65774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Alcohol and other drugs</a:t>
            </a:r>
          </a:p>
          <a:p>
            <a:r>
              <a:rPr lang="en-AU" dirty="0"/>
              <a:t>Alternative Dispute Resolution</a:t>
            </a:r>
          </a:p>
          <a:p>
            <a:r>
              <a:rPr lang="en-AU" dirty="0"/>
              <a:t>Amicus Justitia briefs</a:t>
            </a:r>
          </a:p>
          <a:p>
            <a:r>
              <a:rPr lang="en-AU" dirty="0"/>
              <a:t>Books about TJ</a:t>
            </a:r>
          </a:p>
          <a:p>
            <a:r>
              <a:rPr lang="en-AU" dirty="0"/>
              <a:t>Child protection</a:t>
            </a:r>
          </a:p>
          <a:p>
            <a:r>
              <a:rPr lang="en-AU" dirty="0"/>
              <a:t>Civil law</a:t>
            </a:r>
          </a:p>
          <a:p>
            <a:r>
              <a:rPr lang="en-AU" dirty="0"/>
              <a:t>Court Support</a:t>
            </a:r>
          </a:p>
          <a:p>
            <a:r>
              <a:rPr lang="en-AU" dirty="0"/>
              <a:t>Courts</a:t>
            </a:r>
          </a:p>
          <a:p>
            <a:r>
              <a:rPr lang="en-AU" dirty="0"/>
              <a:t>Criminal Justice</a:t>
            </a:r>
          </a:p>
          <a:p>
            <a:r>
              <a:rPr lang="en-AU" dirty="0"/>
              <a:t>Cyber law</a:t>
            </a:r>
          </a:p>
          <a:p>
            <a:r>
              <a:rPr lang="en-AU" dirty="0"/>
              <a:t>Domestic/family violence</a:t>
            </a:r>
          </a:p>
          <a:p>
            <a:r>
              <a:rPr lang="en-AU" dirty="0"/>
              <a:t>Elder law</a:t>
            </a:r>
          </a:p>
          <a:p>
            <a:r>
              <a:rPr lang="en-AU" dirty="0"/>
              <a:t>Environmental law</a:t>
            </a:r>
          </a:p>
          <a:p>
            <a:r>
              <a:rPr lang="en-AU" dirty="0"/>
              <a:t>Evidence informed practice</a:t>
            </a:r>
          </a:p>
          <a:p>
            <a:r>
              <a:rPr lang="en-AU" dirty="0"/>
              <a:t>Family law</a:t>
            </a:r>
          </a:p>
          <a:p>
            <a:r>
              <a:rPr lang="en-AU" dirty="0"/>
              <a:t>Guardianship &amp; administration</a:t>
            </a:r>
          </a:p>
          <a:p>
            <a:r>
              <a:rPr lang="en-AU" dirty="0"/>
              <a:t>Housing &amp; tenancy</a:t>
            </a:r>
          </a:p>
          <a:p>
            <a:endParaRPr lang="en-AU" dirty="0"/>
          </a:p>
        </p:txBody>
      </p:sp>
      <p:sp>
        <p:nvSpPr>
          <p:cNvPr id="7" name="Content Placeholder 2">
            <a:extLst>
              <a:ext uri="{FF2B5EF4-FFF2-40B4-BE49-F238E27FC236}">
                <a16:creationId xmlns:a16="http://schemas.microsoft.com/office/drawing/2014/main" id="{8A88A394-1420-86F6-4399-A41A6CAFC10F}"/>
              </a:ext>
            </a:extLst>
          </p:cNvPr>
          <p:cNvSpPr txBox="1">
            <a:spLocks/>
          </p:cNvSpPr>
          <p:nvPr/>
        </p:nvSpPr>
        <p:spPr>
          <a:xfrm>
            <a:off x="8625192" y="-184760"/>
            <a:ext cx="2913435" cy="676552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a:p>
            <a:r>
              <a:rPr lang="en-AU" dirty="0"/>
              <a:t>Refugees</a:t>
            </a:r>
          </a:p>
          <a:p>
            <a:r>
              <a:rPr lang="en-AU" dirty="0"/>
              <a:t>Researching TJ</a:t>
            </a:r>
          </a:p>
          <a:p>
            <a:r>
              <a:rPr lang="en-AU" dirty="0"/>
              <a:t>Restorative justice</a:t>
            </a:r>
          </a:p>
          <a:p>
            <a:r>
              <a:rPr lang="en-AU" dirty="0"/>
              <a:t>Sentencing</a:t>
            </a:r>
          </a:p>
          <a:p>
            <a:r>
              <a:rPr lang="en-AU" dirty="0"/>
              <a:t>Sexual assault</a:t>
            </a:r>
          </a:p>
          <a:p>
            <a:r>
              <a:rPr lang="en-AU" dirty="0"/>
              <a:t>TJ articles</a:t>
            </a:r>
          </a:p>
          <a:p>
            <a:r>
              <a:rPr lang="en-AU" dirty="0"/>
              <a:t>TJ events</a:t>
            </a:r>
          </a:p>
          <a:p>
            <a:r>
              <a:rPr lang="en-AU" dirty="0"/>
              <a:t>TJ for Lawyers</a:t>
            </a:r>
          </a:p>
          <a:p>
            <a:r>
              <a:rPr lang="en-AU" dirty="0"/>
              <a:t>TJ for teachers</a:t>
            </a:r>
          </a:p>
          <a:p>
            <a:r>
              <a:rPr lang="en-AU" dirty="0"/>
              <a:t>TJ for the Judiciary</a:t>
            </a:r>
          </a:p>
          <a:p>
            <a:r>
              <a:rPr lang="en-AU" dirty="0"/>
              <a:t>TJ in action</a:t>
            </a:r>
          </a:p>
          <a:p>
            <a:r>
              <a:rPr lang="en-AU" dirty="0"/>
              <a:t>TJ Lawyering Series</a:t>
            </a:r>
          </a:p>
          <a:p>
            <a:r>
              <a:rPr lang="en-AU" dirty="0"/>
              <a:t>Wills &amp; estates</a:t>
            </a:r>
          </a:p>
          <a:p>
            <a:r>
              <a:rPr lang="en-AU" dirty="0"/>
              <a:t>Wine &amp; Bottles</a:t>
            </a:r>
          </a:p>
          <a:p>
            <a:r>
              <a:rPr lang="en-AU" dirty="0"/>
              <a:t>Worldwide TJ community news</a:t>
            </a:r>
          </a:p>
          <a:p>
            <a:r>
              <a:rPr lang="en-AU" dirty="0"/>
              <a:t>Youth/juvenile justice</a:t>
            </a:r>
          </a:p>
        </p:txBody>
      </p:sp>
    </p:spTree>
    <p:extLst>
      <p:ext uri="{BB962C8B-B14F-4D97-AF65-F5344CB8AC3E}">
        <p14:creationId xmlns:p14="http://schemas.microsoft.com/office/powerpoint/2010/main" val="115667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038F5F-731F-9D8D-683D-AE5F89FD3405}"/>
              </a:ext>
            </a:extLst>
          </p:cNvPr>
          <p:cNvPicPr>
            <a:picLocks noGrp="1" noChangeAspect="1"/>
          </p:cNvPicPr>
          <p:nvPr>
            <p:ph idx="1"/>
          </p:nvPr>
        </p:nvPicPr>
        <p:blipFill>
          <a:blip r:embed="rId2"/>
          <a:stretch>
            <a:fillRect/>
          </a:stretch>
        </p:blipFill>
        <p:spPr>
          <a:xfrm>
            <a:off x="1206232" y="525294"/>
            <a:ext cx="9513650" cy="5238344"/>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F1C135A-2ABE-B62D-17C3-09B5594D3A45}"/>
                  </a:ext>
                </a:extLst>
              </p14:cNvPr>
              <p14:cNvContentPartPr/>
              <p14:nvPr/>
            </p14:nvContentPartPr>
            <p14:xfrm>
              <a:off x="3618452" y="4887054"/>
              <a:ext cx="4091760" cy="104040"/>
            </p14:xfrm>
          </p:contentPart>
        </mc:Choice>
        <mc:Fallback xmlns="">
          <p:pic>
            <p:nvPicPr>
              <p:cNvPr id="6" name="Ink 5">
                <a:extLst>
                  <a:ext uri="{FF2B5EF4-FFF2-40B4-BE49-F238E27FC236}">
                    <a16:creationId xmlns:a16="http://schemas.microsoft.com/office/drawing/2014/main" id="{FF1C135A-2ABE-B62D-17C3-09B5594D3A45}"/>
                  </a:ext>
                </a:extLst>
              </p:cNvPr>
              <p:cNvPicPr/>
              <p:nvPr/>
            </p:nvPicPr>
            <p:blipFill>
              <a:blip r:embed="rId4"/>
              <a:stretch>
                <a:fillRect/>
              </a:stretch>
            </p:blipFill>
            <p:spPr>
              <a:xfrm>
                <a:off x="3564812" y="4779054"/>
                <a:ext cx="41994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D0E82DB-20B0-72F6-B4AF-8F15E1F2EB84}"/>
                  </a:ext>
                </a:extLst>
              </p14:cNvPr>
              <p14:cNvContentPartPr/>
              <p14:nvPr/>
            </p14:nvContentPartPr>
            <p14:xfrm>
              <a:off x="3599012" y="5310054"/>
              <a:ext cx="4461120" cy="114120"/>
            </p14:xfrm>
          </p:contentPart>
        </mc:Choice>
        <mc:Fallback xmlns="">
          <p:pic>
            <p:nvPicPr>
              <p:cNvPr id="7" name="Ink 6">
                <a:extLst>
                  <a:ext uri="{FF2B5EF4-FFF2-40B4-BE49-F238E27FC236}">
                    <a16:creationId xmlns:a16="http://schemas.microsoft.com/office/drawing/2014/main" id="{2D0E82DB-20B0-72F6-B4AF-8F15E1F2EB84}"/>
                  </a:ext>
                </a:extLst>
              </p:cNvPr>
              <p:cNvPicPr/>
              <p:nvPr/>
            </p:nvPicPr>
            <p:blipFill>
              <a:blip r:embed="rId6"/>
              <a:stretch>
                <a:fillRect/>
              </a:stretch>
            </p:blipFill>
            <p:spPr>
              <a:xfrm>
                <a:off x="3545012" y="5202414"/>
                <a:ext cx="45687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92EF90B-7B35-1BBB-C1A5-F5AF90C11805}"/>
                  </a:ext>
                </a:extLst>
              </p14:cNvPr>
              <p14:cNvContentPartPr/>
              <p14:nvPr/>
            </p14:nvContentPartPr>
            <p14:xfrm>
              <a:off x="8745212" y="894294"/>
              <a:ext cx="1359720" cy="205920"/>
            </p14:xfrm>
          </p:contentPart>
        </mc:Choice>
        <mc:Fallback xmlns="">
          <p:pic>
            <p:nvPicPr>
              <p:cNvPr id="8" name="Ink 7">
                <a:extLst>
                  <a:ext uri="{FF2B5EF4-FFF2-40B4-BE49-F238E27FC236}">
                    <a16:creationId xmlns:a16="http://schemas.microsoft.com/office/drawing/2014/main" id="{F92EF90B-7B35-1BBB-C1A5-F5AF90C11805}"/>
                  </a:ext>
                </a:extLst>
              </p:cNvPr>
              <p:cNvPicPr/>
              <p:nvPr/>
            </p:nvPicPr>
            <p:blipFill>
              <a:blip r:embed="rId8"/>
              <a:stretch>
                <a:fillRect/>
              </a:stretch>
            </p:blipFill>
            <p:spPr>
              <a:xfrm>
                <a:off x="8691212" y="786294"/>
                <a:ext cx="146736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CFEF09D-E27E-5AB7-8089-041B9C0FAFB2}"/>
                  </a:ext>
                </a:extLst>
              </p14:cNvPr>
              <p14:cNvContentPartPr/>
              <p14:nvPr/>
            </p14:nvContentPartPr>
            <p14:xfrm>
              <a:off x="2694692" y="1356534"/>
              <a:ext cx="2956320" cy="88560"/>
            </p14:xfrm>
          </p:contentPart>
        </mc:Choice>
        <mc:Fallback xmlns="">
          <p:pic>
            <p:nvPicPr>
              <p:cNvPr id="9" name="Ink 8">
                <a:extLst>
                  <a:ext uri="{FF2B5EF4-FFF2-40B4-BE49-F238E27FC236}">
                    <a16:creationId xmlns:a16="http://schemas.microsoft.com/office/drawing/2014/main" id="{CCFEF09D-E27E-5AB7-8089-041B9C0FAFB2}"/>
                  </a:ext>
                </a:extLst>
              </p:cNvPr>
              <p:cNvPicPr/>
              <p:nvPr/>
            </p:nvPicPr>
            <p:blipFill>
              <a:blip r:embed="rId10"/>
              <a:stretch>
                <a:fillRect/>
              </a:stretch>
            </p:blipFill>
            <p:spPr>
              <a:xfrm>
                <a:off x="2640692" y="1248534"/>
                <a:ext cx="3063960" cy="304200"/>
              </a:xfrm>
              <a:prstGeom prst="rect">
                <a:avLst/>
              </a:prstGeom>
            </p:spPr>
          </p:pic>
        </mc:Fallback>
      </mc:AlternateContent>
    </p:spTree>
    <p:extLst>
      <p:ext uri="{BB962C8B-B14F-4D97-AF65-F5344CB8AC3E}">
        <p14:creationId xmlns:p14="http://schemas.microsoft.com/office/powerpoint/2010/main" val="3719274037"/>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050" name="Picture 2" descr="I'm not a cat' bobbleheads already available for preorder | wthr.com">
            <a:extLst>
              <a:ext uri="{FF2B5EF4-FFF2-40B4-BE49-F238E27FC236}">
                <a16:creationId xmlns:a16="http://schemas.microsoft.com/office/drawing/2014/main" id="{198DA06F-6B34-A451-6914-39FCF742F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359" y="1830219"/>
            <a:ext cx="5078648" cy="28556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 not a cat'">
            <a:extLst>
              <a:ext uri="{FF2B5EF4-FFF2-40B4-BE49-F238E27FC236}">
                <a16:creationId xmlns:a16="http://schemas.microsoft.com/office/drawing/2014/main" id="{A207C050-C986-0EE2-B0DB-A7AB45E12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348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ueen lead singer Freddie Mercury performing in 1986 in Germany.">
            <a:extLst>
              <a:ext uri="{FF2B5EF4-FFF2-40B4-BE49-F238E27FC236}">
                <a16:creationId xmlns:a16="http://schemas.microsoft.com/office/drawing/2014/main" id="{C90EF357-1F15-6E11-2A6F-52F44B2D3E4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2" r="22736"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DDF938-E18C-70BD-B592-5AE2307BEC3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The Song…</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862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97DCE6-1DA9-B95E-D010-0A0B6E2653D4}"/>
              </a:ext>
            </a:extLst>
          </p:cNvPr>
          <p:cNvSpPr>
            <a:spLocks noGrp="1"/>
          </p:cNvSpPr>
          <p:nvPr>
            <p:ph type="title"/>
          </p:nvPr>
        </p:nvSpPr>
        <p:spPr>
          <a:xfrm>
            <a:off x="0" y="302685"/>
            <a:ext cx="12192000" cy="774700"/>
          </a:xfrm>
        </p:spPr>
        <p:txBody>
          <a:bodyPr>
            <a:normAutofit fontScale="90000"/>
          </a:bodyPr>
          <a:lstStyle/>
          <a:p>
            <a:pPr>
              <a:defRPr/>
            </a:pPr>
            <a:br>
              <a:rPr lang="en-US" dirty="0"/>
            </a:br>
            <a:r>
              <a:rPr lang="en-US" sz="4400" dirty="0"/>
              <a:t>Therapeutic Jurisprudence Practice in Courts</a:t>
            </a:r>
            <a:br>
              <a:rPr lang="en-US" sz="4400" dirty="0"/>
            </a:br>
            <a:endParaRPr lang="en-US" sz="1800" dirty="0"/>
          </a:p>
        </p:txBody>
      </p:sp>
      <p:sp>
        <p:nvSpPr>
          <p:cNvPr id="390" name="막힌 원호 389">
            <a:extLst>
              <a:ext uri="{FF2B5EF4-FFF2-40B4-BE49-F238E27FC236}">
                <a16:creationId xmlns:a16="http://schemas.microsoft.com/office/drawing/2014/main" id="{84EAC5A1-4016-41E1-2713-21731E508F33}"/>
              </a:ext>
            </a:extLst>
          </p:cNvPr>
          <p:cNvSpPr/>
          <p:nvPr/>
        </p:nvSpPr>
        <p:spPr>
          <a:xfrm>
            <a:off x="4461934" y="2319867"/>
            <a:ext cx="3024717" cy="3024717"/>
          </a:xfrm>
          <a:prstGeom prst="blockArc">
            <a:avLst>
              <a:gd name="adj1" fmla="val 10799999"/>
              <a:gd name="adj2" fmla="val 16182306"/>
              <a:gd name="adj3" fmla="val 20609"/>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00">
              <a:solidFill>
                <a:schemeClr val="tx1"/>
              </a:solidFill>
            </a:endParaRPr>
          </a:p>
        </p:txBody>
      </p:sp>
      <p:sp>
        <p:nvSpPr>
          <p:cNvPr id="391" name="막힌 원호 390">
            <a:extLst>
              <a:ext uri="{FF2B5EF4-FFF2-40B4-BE49-F238E27FC236}">
                <a16:creationId xmlns:a16="http://schemas.microsoft.com/office/drawing/2014/main" id="{F15DCCB8-4E32-4D9F-8407-A2EC384E9DF9}"/>
              </a:ext>
            </a:extLst>
          </p:cNvPr>
          <p:cNvSpPr/>
          <p:nvPr/>
        </p:nvSpPr>
        <p:spPr>
          <a:xfrm rot="5400000">
            <a:off x="4689475" y="2320925"/>
            <a:ext cx="3024717" cy="3022600"/>
          </a:xfrm>
          <a:prstGeom prst="blockArc">
            <a:avLst>
              <a:gd name="adj1" fmla="val 10799999"/>
              <a:gd name="adj2" fmla="val 16182306"/>
              <a:gd name="adj3" fmla="val 206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00">
              <a:solidFill>
                <a:schemeClr val="tx1"/>
              </a:solidFill>
            </a:endParaRPr>
          </a:p>
        </p:txBody>
      </p:sp>
      <p:sp>
        <p:nvSpPr>
          <p:cNvPr id="392" name="막힌 원호 391">
            <a:extLst>
              <a:ext uri="{FF2B5EF4-FFF2-40B4-BE49-F238E27FC236}">
                <a16:creationId xmlns:a16="http://schemas.microsoft.com/office/drawing/2014/main" id="{CF7C320F-3E10-EFDE-1F34-A925613BDDA0}"/>
              </a:ext>
            </a:extLst>
          </p:cNvPr>
          <p:cNvSpPr/>
          <p:nvPr/>
        </p:nvSpPr>
        <p:spPr>
          <a:xfrm rot="10800000">
            <a:off x="4690533" y="2573867"/>
            <a:ext cx="3022600" cy="3024717"/>
          </a:xfrm>
          <a:prstGeom prst="blockArc">
            <a:avLst>
              <a:gd name="adj1" fmla="val 10799999"/>
              <a:gd name="adj2" fmla="val 16182306"/>
              <a:gd name="adj3" fmla="val 206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00">
              <a:solidFill>
                <a:schemeClr val="tx1"/>
              </a:solidFill>
            </a:endParaRPr>
          </a:p>
        </p:txBody>
      </p:sp>
      <p:sp>
        <p:nvSpPr>
          <p:cNvPr id="393" name="막힌 원호 392">
            <a:extLst>
              <a:ext uri="{FF2B5EF4-FFF2-40B4-BE49-F238E27FC236}">
                <a16:creationId xmlns:a16="http://schemas.microsoft.com/office/drawing/2014/main" id="{A4FF33B0-0314-A967-ADA4-63C2FF9D8501}"/>
              </a:ext>
            </a:extLst>
          </p:cNvPr>
          <p:cNvSpPr/>
          <p:nvPr/>
        </p:nvSpPr>
        <p:spPr>
          <a:xfrm rot="16200000">
            <a:off x="4461934" y="2573867"/>
            <a:ext cx="3024717" cy="3024717"/>
          </a:xfrm>
          <a:prstGeom prst="blockArc">
            <a:avLst>
              <a:gd name="adj1" fmla="val 10799999"/>
              <a:gd name="adj2" fmla="val 16182306"/>
              <a:gd name="adj3" fmla="val 206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00">
              <a:solidFill>
                <a:schemeClr val="tx1"/>
              </a:solidFill>
            </a:endParaRPr>
          </a:p>
        </p:txBody>
      </p:sp>
      <p:grpSp>
        <p:nvGrpSpPr>
          <p:cNvPr id="20487" name="Group 11">
            <a:extLst>
              <a:ext uri="{FF2B5EF4-FFF2-40B4-BE49-F238E27FC236}">
                <a16:creationId xmlns:a16="http://schemas.microsoft.com/office/drawing/2014/main" id="{B189F269-F681-D0A7-CA16-69229F195D97}"/>
              </a:ext>
            </a:extLst>
          </p:cNvPr>
          <p:cNvGrpSpPr>
            <a:grpSpLocks/>
          </p:cNvGrpSpPr>
          <p:nvPr/>
        </p:nvGrpSpPr>
        <p:grpSpPr bwMode="auto">
          <a:xfrm>
            <a:off x="1174751" y="2954867"/>
            <a:ext cx="4030133" cy="1698262"/>
            <a:chOff x="-3942020" y="5624059"/>
            <a:chExt cx="2816609" cy="1696653"/>
          </a:xfrm>
        </p:grpSpPr>
        <p:sp>
          <p:nvSpPr>
            <p:cNvPr id="395" name="TextBox 394">
              <a:extLst>
                <a:ext uri="{FF2B5EF4-FFF2-40B4-BE49-F238E27FC236}">
                  <a16:creationId xmlns:a16="http://schemas.microsoft.com/office/drawing/2014/main" id="{2911AA4D-B234-8DAB-94C8-556D3011261F}"/>
                </a:ext>
              </a:extLst>
            </p:cNvPr>
            <p:cNvSpPr txBox="1"/>
            <p:nvPr/>
          </p:nvSpPr>
          <p:spPr>
            <a:xfrm>
              <a:off x="-3169819" y="5624059"/>
              <a:ext cx="2044408" cy="338233"/>
            </a:xfrm>
            <a:prstGeom prst="rect">
              <a:avLst/>
            </a:prstGeom>
            <a:noFill/>
          </p:spPr>
          <p:txBody>
            <a:bodyPr lIns="0" rIns="0">
              <a:spAutoFit/>
            </a:bodyPr>
            <a:lstStyle/>
            <a:p>
              <a:pPr>
                <a:defRPr/>
              </a:pPr>
              <a:r>
                <a:rPr lang="en-US" altLang="ko-KR" sz="1600" b="1" dirty="0">
                  <a:solidFill>
                    <a:schemeClr val="accent4"/>
                  </a:solidFill>
                  <a:cs typeface="Calibri" pitchFamily="34" charset="0"/>
                </a:rPr>
                <a:t>Solution-Focused</a:t>
              </a:r>
              <a:endParaRPr lang="ko-KR" altLang="en-US" sz="1600" b="1" dirty="0">
                <a:solidFill>
                  <a:schemeClr val="accent4"/>
                </a:solidFill>
                <a:cs typeface="Calibri" pitchFamily="34" charset="0"/>
              </a:endParaRPr>
            </a:p>
          </p:txBody>
        </p:sp>
        <p:sp>
          <p:nvSpPr>
            <p:cNvPr id="396" name="TextBox 395">
              <a:extLst>
                <a:ext uri="{FF2B5EF4-FFF2-40B4-BE49-F238E27FC236}">
                  <a16:creationId xmlns:a16="http://schemas.microsoft.com/office/drawing/2014/main" id="{1B345702-5B9E-56CD-5875-2120C56EEAA3}"/>
                </a:ext>
              </a:extLst>
            </p:cNvPr>
            <p:cNvSpPr txBox="1"/>
            <p:nvPr/>
          </p:nvSpPr>
          <p:spPr>
            <a:xfrm>
              <a:off x="-3942020" y="5937029"/>
              <a:ext cx="2050326" cy="1383683"/>
            </a:xfrm>
            <a:prstGeom prst="rect">
              <a:avLst/>
            </a:prstGeom>
            <a:noFill/>
          </p:spPr>
          <p:txBody>
            <a:bodyPr lIns="0" rIns="0">
              <a:spAutoFit/>
            </a:bodyPr>
            <a:lstStyle/>
            <a:p>
              <a:pPr algn="r">
                <a:defRPr/>
              </a:pPr>
              <a:r>
                <a:rPr lang="en-US" altLang="ko-KR" sz="1200" dirty="0">
                  <a:solidFill>
                    <a:schemeClr val="tx1">
                      <a:lumMod val="65000"/>
                      <a:lumOff val="35000"/>
                    </a:schemeClr>
                  </a:solidFill>
                </a:rPr>
                <a:t>Legal actors motivate engagement &amp; behavioral change to improve wellbeing of people &amp; communities / Value dignity, agency &amp; self-determination of participants / Use active listening, dialogue &amp; other evidence-based tools &amp; techniques / Work in a multi-disciplinary way with non-legal supports</a:t>
              </a:r>
              <a:endParaRPr lang="en-US" altLang="ko-KR" sz="1100" dirty="0">
                <a:solidFill>
                  <a:schemeClr val="tx1">
                    <a:lumMod val="65000"/>
                    <a:lumOff val="35000"/>
                  </a:schemeClr>
                </a:solidFill>
              </a:endParaRPr>
            </a:p>
          </p:txBody>
        </p:sp>
      </p:grpSp>
      <p:grpSp>
        <p:nvGrpSpPr>
          <p:cNvPr id="20488" name="Group 14">
            <a:extLst>
              <a:ext uri="{FF2B5EF4-FFF2-40B4-BE49-F238E27FC236}">
                <a16:creationId xmlns:a16="http://schemas.microsoft.com/office/drawing/2014/main" id="{48071484-F368-2A00-7C2F-55DD014F2F1E}"/>
              </a:ext>
            </a:extLst>
          </p:cNvPr>
          <p:cNvGrpSpPr>
            <a:grpSpLocks/>
          </p:cNvGrpSpPr>
          <p:nvPr/>
        </p:nvGrpSpPr>
        <p:grpSpPr bwMode="auto">
          <a:xfrm>
            <a:off x="8174568" y="2364318"/>
            <a:ext cx="2961217" cy="1286596"/>
            <a:chOff x="977366" y="2824354"/>
            <a:chExt cx="2068754" cy="1287302"/>
          </a:xfrm>
        </p:grpSpPr>
        <p:sp>
          <p:nvSpPr>
            <p:cNvPr id="20514" name="TextBox 397">
              <a:extLst>
                <a:ext uri="{FF2B5EF4-FFF2-40B4-BE49-F238E27FC236}">
                  <a16:creationId xmlns:a16="http://schemas.microsoft.com/office/drawing/2014/main" id="{C135202C-3C5D-0255-1F76-08954FB23204}"/>
                </a:ext>
              </a:extLst>
            </p:cNvPr>
            <p:cNvSpPr txBox="1">
              <a:spLocks noChangeArrowheads="1"/>
            </p:cNvSpPr>
            <p:nvPr/>
          </p:nvSpPr>
          <p:spPr bwMode="auto">
            <a:xfrm>
              <a:off x="977366" y="2824354"/>
              <a:ext cx="2044417" cy="3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r>
                <a:rPr lang="en-US" altLang="ko-KR" sz="1600" b="1">
                  <a:solidFill>
                    <a:srgbClr val="EEB500"/>
                  </a:solidFill>
                  <a:cs typeface="Calibri" panose="020F0502020204030204" pitchFamily="34" charset="0"/>
                </a:rPr>
                <a:t>Inclusive</a:t>
              </a:r>
              <a:endParaRPr lang="ko-KR" altLang="en-US" sz="1600" b="1">
                <a:solidFill>
                  <a:srgbClr val="EEB500"/>
                </a:solidFill>
                <a:cs typeface="Calibri" panose="020F0502020204030204" pitchFamily="34" charset="0"/>
              </a:endParaRPr>
            </a:p>
          </p:txBody>
        </p:sp>
        <p:sp>
          <p:nvSpPr>
            <p:cNvPr id="399" name="TextBox 398">
              <a:extLst>
                <a:ext uri="{FF2B5EF4-FFF2-40B4-BE49-F238E27FC236}">
                  <a16:creationId xmlns:a16="http://schemas.microsoft.com/office/drawing/2014/main" id="{C786AF3E-5FAD-8B18-E23F-D194EABCAE49}"/>
                </a:ext>
              </a:extLst>
            </p:cNvPr>
            <p:cNvSpPr txBox="1"/>
            <p:nvPr/>
          </p:nvSpPr>
          <p:spPr>
            <a:xfrm>
              <a:off x="995111" y="3095436"/>
              <a:ext cx="2051009" cy="1016220"/>
            </a:xfrm>
            <a:prstGeom prst="rect">
              <a:avLst/>
            </a:prstGeom>
            <a:noFill/>
          </p:spPr>
          <p:txBody>
            <a:bodyPr lIns="0" rIns="0">
              <a:spAutoFit/>
            </a:bodyPr>
            <a:lstStyle/>
            <a:p>
              <a:pPr>
                <a:defRPr/>
              </a:pPr>
              <a:r>
                <a:rPr lang="en-US" altLang="ko-KR" sz="1200" dirty="0">
                  <a:solidFill>
                    <a:schemeClr val="tx1">
                      <a:lumMod val="65000"/>
                      <a:lumOff val="35000"/>
                    </a:schemeClr>
                  </a:solidFill>
                </a:rPr>
                <a:t>Legal actors - Understand &amp; are respectful of First Nations culture / Recognise, respect &amp; support people with lived experience of disability / Understand &amp; are respectful of Diversity</a:t>
              </a:r>
              <a:endParaRPr lang="ko-KR" altLang="en-US" sz="1200" dirty="0">
                <a:solidFill>
                  <a:schemeClr val="tx1">
                    <a:lumMod val="65000"/>
                    <a:lumOff val="35000"/>
                  </a:schemeClr>
                </a:solidFill>
              </a:endParaRPr>
            </a:p>
          </p:txBody>
        </p:sp>
      </p:grpSp>
      <p:grpSp>
        <p:nvGrpSpPr>
          <p:cNvPr id="20489" name="Group 17">
            <a:extLst>
              <a:ext uri="{FF2B5EF4-FFF2-40B4-BE49-F238E27FC236}">
                <a16:creationId xmlns:a16="http://schemas.microsoft.com/office/drawing/2014/main" id="{47225CC6-F3E6-BB83-43E6-9C73F5C6B7C6}"/>
              </a:ext>
            </a:extLst>
          </p:cNvPr>
          <p:cNvGrpSpPr>
            <a:grpSpLocks/>
          </p:cNvGrpSpPr>
          <p:nvPr/>
        </p:nvGrpSpPr>
        <p:grpSpPr bwMode="auto">
          <a:xfrm>
            <a:off x="1117600" y="1447799"/>
            <a:ext cx="2990851" cy="1530528"/>
            <a:chOff x="1003191" y="3876162"/>
            <a:chExt cx="2089901" cy="1529440"/>
          </a:xfrm>
        </p:grpSpPr>
        <p:sp>
          <p:nvSpPr>
            <p:cNvPr id="20512" name="TextBox 400">
              <a:extLst>
                <a:ext uri="{FF2B5EF4-FFF2-40B4-BE49-F238E27FC236}">
                  <a16:creationId xmlns:a16="http://schemas.microsoft.com/office/drawing/2014/main" id="{3B271F4B-4CB7-6CC2-ADED-01741D71C4FD}"/>
                </a:ext>
              </a:extLst>
            </p:cNvPr>
            <p:cNvSpPr txBox="1">
              <a:spLocks noChangeArrowheads="1"/>
            </p:cNvSpPr>
            <p:nvPr/>
          </p:nvSpPr>
          <p:spPr bwMode="auto">
            <a:xfrm>
              <a:off x="1003191" y="3876162"/>
              <a:ext cx="2044417" cy="3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r"/>
              <a:r>
                <a:rPr lang="en-US" altLang="ko-KR" sz="1600" b="1">
                  <a:solidFill>
                    <a:schemeClr val="accent1"/>
                  </a:solidFill>
                  <a:cs typeface="Calibri" panose="020F0502020204030204" pitchFamily="34" charset="0"/>
                </a:rPr>
                <a:t>Procedurally Fair </a:t>
              </a:r>
              <a:endParaRPr lang="ko-KR" altLang="en-US" sz="1600" b="1">
                <a:solidFill>
                  <a:schemeClr val="accent1"/>
                </a:solidFill>
                <a:cs typeface="Calibri" panose="020F0502020204030204" pitchFamily="34" charset="0"/>
              </a:endParaRPr>
            </a:p>
          </p:txBody>
        </p:sp>
        <p:sp>
          <p:nvSpPr>
            <p:cNvPr id="402" name="TextBox 401">
              <a:extLst>
                <a:ext uri="{FF2B5EF4-FFF2-40B4-BE49-F238E27FC236}">
                  <a16:creationId xmlns:a16="http://schemas.microsoft.com/office/drawing/2014/main" id="{7FC2B6FF-E156-3593-F8E2-BFDD247373A8}"/>
                </a:ext>
              </a:extLst>
            </p:cNvPr>
            <p:cNvSpPr txBox="1"/>
            <p:nvPr/>
          </p:nvSpPr>
          <p:spPr>
            <a:xfrm>
              <a:off x="1043126" y="4206127"/>
              <a:ext cx="2049966" cy="1199475"/>
            </a:xfrm>
            <a:prstGeom prst="rect">
              <a:avLst/>
            </a:prstGeom>
            <a:noFill/>
          </p:spPr>
          <p:txBody>
            <a:bodyPr lIns="0" rIns="0">
              <a:spAutoFit/>
            </a:bodyPr>
            <a:lstStyle/>
            <a:p>
              <a:pPr algn="r">
                <a:defRPr/>
              </a:pPr>
              <a:r>
                <a:rPr lang="en-US" altLang="ko-KR" sz="1200" dirty="0">
                  <a:solidFill>
                    <a:schemeClr val="tx1">
                      <a:lumMod val="65000"/>
                      <a:lumOff val="35000"/>
                    </a:schemeClr>
                  </a:solidFill>
                </a:rPr>
                <a:t>Legal actors – judiciary, lawyers, prosecutors, court staff - give </a:t>
              </a:r>
              <a:r>
                <a:rPr lang="en-US" altLang="ko-KR" sz="1200" b="1" dirty="0">
                  <a:solidFill>
                    <a:schemeClr val="tx1">
                      <a:lumMod val="65000"/>
                      <a:lumOff val="35000"/>
                    </a:schemeClr>
                  </a:solidFill>
                </a:rPr>
                <a:t>voice </a:t>
              </a:r>
              <a:r>
                <a:rPr lang="en-US" altLang="ko-KR" sz="1200" dirty="0">
                  <a:solidFill>
                    <a:schemeClr val="tx1">
                      <a:lumMod val="65000"/>
                      <a:lumOff val="35000"/>
                    </a:schemeClr>
                  </a:solidFill>
                </a:rPr>
                <a:t>to participants, show </a:t>
              </a:r>
              <a:r>
                <a:rPr lang="en-US" altLang="ko-KR" sz="1200" b="1" dirty="0">
                  <a:solidFill>
                    <a:schemeClr val="tx1">
                      <a:lumMod val="65000"/>
                      <a:lumOff val="35000"/>
                    </a:schemeClr>
                  </a:solidFill>
                </a:rPr>
                <a:t>respect</a:t>
              </a:r>
              <a:r>
                <a:rPr lang="en-US" altLang="ko-KR" sz="1200" dirty="0">
                  <a:solidFill>
                    <a:schemeClr val="tx1">
                      <a:lumMod val="65000"/>
                      <a:lumOff val="35000"/>
                    </a:schemeClr>
                  </a:solidFill>
                </a:rPr>
                <a:t>, build</a:t>
              </a:r>
              <a:r>
                <a:rPr lang="en-US" altLang="ko-KR" sz="1200" b="1" dirty="0">
                  <a:solidFill>
                    <a:schemeClr val="tx1">
                      <a:lumMod val="65000"/>
                      <a:lumOff val="35000"/>
                    </a:schemeClr>
                  </a:solidFill>
                </a:rPr>
                <a:t> trust </a:t>
              </a:r>
              <a:r>
                <a:rPr lang="en-US" altLang="ko-KR" sz="1200" dirty="0">
                  <a:solidFill>
                    <a:schemeClr val="tx1">
                      <a:lumMod val="65000"/>
                      <a:lumOff val="35000"/>
                    </a:schemeClr>
                  </a:solidFill>
                </a:rPr>
                <a:t>through an ethic of care, ensure participants </a:t>
              </a:r>
              <a:r>
                <a:rPr lang="en-US" altLang="ko-KR" sz="1200" b="1" dirty="0">
                  <a:solidFill>
                    <a:schemeClr val="tx1">
                      <a:lumMod val="65000"/>
                      <a:lumOff val="35000"/>
                    </a:schemeClr>
                  </a:solidFill>
                </a:rPr>
                <a:t>understand</a:t>
              </a:r>
              <a:r>
                <a:rPr lang="en-US" altLang="ko-KR" sz="1200" dirty="0">
                  <a:solidFill>
                    <a:schemeClr val="tx1">
                      <a:lumMod val="65000"/>
                      <a:lumOff val="35000"/>
                    </a:schemeClr>
                  </a:solidFill>
                </a:rPr>
                <a:t> processes &amp; decisions and try to be </a:t>
              </a:r>
              <a:r>
                <a:rPr lang="en-US" altLang="ko-KR" sz="1200" b="1" dirty="0">
                  <a:solidFill>
                    <a:schemeClr val="tx1">
                      <a:lumMod val="65000"/>
                      <a:lumOff val="35000"/>
                    </a:schemeClr>
                  </a:solidFill>
                </a:rPr>
                <a:t>helpful</a:t>
              </a:r>
            </a:p>
            <a:p>
              <a:pPr algn="r">
                <a:defRPr/>
              </a:pPr>
              <a:r>
                <a:rPr lang="en-US" altLang="ko-KR" sz="1200" b="1" dirty="0">
                  <a:solidFill>
                    <a:schemeClr val="tx1">
                      <a:lumMod val="65000"/>
                      <a:lumOff val="35000"/>
                    </a:schemeClr>
                  </a:solidFill>
                </a:rPr>
                <a:t> </a:t>
              </a:r>
              <a:endParaRPr lang="ko-KR" altLang="en-US" sz="1100" dirty="0">
                <a:solidFill>
                  <a:schemeClr val="tx1">
                    <a:lumMod val="65000"/>
                    <a:lumOff val="35000"/>
                  </a:schemeClr>
                </a:solidFill>
              </a:endParaRPr>
            </a:p>
          </p:txBody>
        </p:sp>
      </p:grpSp>
      <p:sp>
        <p:nvSpPr>
          <p:cNvPr id="404" name="TextBox 403">
            <a:extLst>
              <a:ext uri="{FF2B5EF4-FFF2-40B4-BE49-F238E27FC236}">
                <a16:creationId xmlns:a16="http://schemas.microsoft.com/office/drawing/2014/main" id="{DD80FE0F-340C-2092-1D28-6C2C9E4258D4}"/>
              </a:ext>
            </a:extLst>
          </p:cNvPr>
          <p:cNvSpPr txBox="1"/>
          <p:nvPr/>
        </p:nvSpPr>
        <p:spPr>
          <a:xfrm>
            <a:off x="6781801" y="4506384"/>
            <a:ext cx="2925233" cy="338554"/>
          </a:xfrm>
          <a:prstGeom prst="rect">
            <a:avLst/>
          </a:prstGeom>
          <a:noFill/>
        </p:spPr>
        <p:txBody>
          <a:bodyPr lIns="0" rIns="0">
            <a:spAutoFit/>
          </a:bodyPr>
          <a:lstStyle/>
          <a:p>
            <a:pPr algn="r">
              <a:defRPr/>
            </a:pPr>
            <a:r>
              <a:rPr lang="en-US" altLang="ko-KR" sz="1600" b="1" dirty="0">
                <a:solidFill>
                  <a:schemeClr val="accent1">
                    <a:lumMod val="75000"/>
                  </a:schemeClr>
                </a:solidFill>
                <a:cs typeface="Calibri" pitchFamily="34" charset="0"/>
              </a:rPr>
              <a:t>Compassionate</a:t>
            </a:r>
            <a:endParaRPr lang="ko-KR" altLang="en-US" sz="1600" b="1" dirty="0">
              <a:solidFill>
                <a:schemeClr val="accent1">
                  <a:lumMod val="75000"/>
                </a:schemeClr>
              </a:solidFill>
              <a:cs typeface="Calibri" pitchFamily="34" charset="0"/>
            </a:endParaRPr>
          </a:p>
        </p:txBody>
      </p:sp>
      <p:cxnSp>
        <p:nvCxnSpPr>
          <p:cNvPr id="406" name="Elbow Connector 24">
            <a:extLst>
              <a:ext uri="{FF2B5EF4-FFF2-40B4-BE49-F238E27FC236}">
                <a16:creationId xmlns:a16="http://schemas.microsoft.com/office/drawing/2014/main" id="{768D2A28-D7A9-CCB4-1FE0-31B449EDA00D}"/>
              </a:ext>
            </a:extLst>
          </p:cNvPr>
          <p:cNvCxnSpPr/>
          <p:nvPr/>
        </p:nvCxnSpPr>
        <p:spPr>
          <a:xfrm flipV="1">
            <a:off x="4161367" y="5236633"/>
            <a:ext cx="647700" cy="203200"/>
          </a:xfrm>
          <a:prstGeom prst="bentConnector3">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407" name="Elbow Connector 27">
            <a:extLst>
              <a:ext uri="{FF2B5EF4-FFF2-40B4-BE49-F238E27FC236}">
                <a16:creationId xmlns:a16="http://schemas.microsoft.com/office/drawing/2014/main" id="{CEFFA0AB-4B31-03E5-E022-DF77F3C91295}"/>
              </a:ext>
            </a:extLst>
          </p:cNvPr>
          <p:cNvCxnSpPr/>
          <p:nvPr/>
        </p:nvCxnSpPr>
        <p:spPr>
          <a:xfrm>
            <a:off x="4080934" y="2690285"/>
            <a:ext cx="647700" cy="196849"/>
          </a:xfrm>
          <a:prstGeom prst="bentConnector3">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408" name="Elbow Connector 34">
            <a:extLst>
              <a:ext uri="{FF2B5EF4-FFF2-40B4-BE49-F238E27FC236}">
                <a16:creationId xmlns:a16="http://schemas.microsoft.com/office/drawing/2014/main" id="{5B9BBB96-8671-E361-0E03-38E12D33DF7D}"/>
              </a:ext>
            </a:extLst>
          </p:cNvPr>
          <p:cNvCxnSpPr/>
          <p:nvPr/>
        </p:nvCxnSpPr>
        <p:spPr>
          <a:xfrm rot="10800000">
            <a:off x="7505701" y="4959352"/>
            <a:ext cx="639233" cy="196849"/>
          </a:xfrm>
          <a:prstGeom prst="bentConnector3">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409" name="Elbow Connector 35">
            <a:extLst>
              <a:ext uri="{FF2B5EF4-FFF2-40B4-BE49-F238E27FC236}">
                <a16:creationId xmlns:a16="http://schemas.microsoft.com/office/drawing/2014/main" id="{7C8C2603-E36C-6715-1265-0BDAD71E3CA1}"/>
              </a:ext>
            </a:extLst>
          </p:cNvPr>
          <p:cNvCxnSpPr/>
          <p:nvPr/>
        </p:nvCxnSpPr>
        <p:spPr>
          <a:xfrm rot="10800000" flipV="1">
            <a:off x="7541685" y="2607733"/>
            <a:ext cx="577849" cy="196851"/>
          </a:xfrm>
          <a:prstGeom prst="bentConnector3">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410" name="TextBox 409">
            <a:extLst>
              <a:ext uri="{FF2B5EF4-FFF2-40B4-BE49-F238E27FC236}">
                <a16:creationId xmlns:a16="http://schemas.microsoft.com/office/drawing/2014/main" id="{E2FCAE82-6539-6EA2-AC3A-B66DCC536D68}"/>
              </a:ext>
            </a:extLst>
          </p:cNvPr>
          <p:cNvSpPr txBox="1"/>
          <p:nvPr/>
        </p:nvSpPr>
        <p:spPr>
          <a:xfrm>
            <a:off x="5247218" y="3162300"/>
            <a:ext cx="1627716" cy="1384995"/>
          </a:xfrm>
          <a:prstGeom prst="rect">
            <a:avLst/>
          </a:prstGeom>
          <a:noFill/>
        </p:spPr>
        <p:txBody>
          <a:bodyPr>
            <a:spAutoFit/>
          </a:bodyPr>
          <a:lstStyle/>
          <a:p>
            <a:pPr algn="ctr">
              <a:defRPr/>
            </a:pPr>
            <a:r>
              <a:rPr lang="en-US" altLang="ko-KR" sz="1400" b="1" dirty="0">
                <a:solidFill>
                  <a:schemeClr val="tx1">
                    <a:lumMod val="65000"/>
                    <a:lumOff val="35000"/>
                  </a:schemeClr>
                </a:solidFill>
                <a:cs typeface="Calibri" pitchFamily="34" charset="0"/>
              </a:rPr>
              <a:t>Therapeutic Jurisprudence  practice in courts respects the law and due process </a:t>
            </a:r>
          </a:p>
          <a:p>
            <a:pPr algn="ctr">
              <a:defRPr/>
            </a:pPr>
            <a:r>
              <a:rPr lang="en-US" altLang="ko-KR" sz="1400" b="1" dirty="0">
                <a:solidFill>
                  <a:schemeClr val="tx1">
                    <a:lumMod val="65000"/>
                    <a:lumOff val="35000"/>
                  </a:schemeClr>
                </a:solidFill>
                <a:cs typeface="Calibri" pitchFamily="34" charset="0"/>
              </a:rPr>
              <a:t>and is….</a:t>
            </a:r>
          </a:p>
        </p:txBody>
      </p:sp>
      <p:sp>
        <p:nvSpPr>
          <p:cNvPr id="5" name="Rectangle 4">
            <a:extLst>
              <a:ext uri="{FF2B5EF4-FFF2-40B4-BE49-F238E27FC236}">
                <a16:creationId xmlns:a16="http://schemas.microsoft.com/office/drawing/2014/main" id="{06E3F345-D64E-59AE-D03D-B29566A7F5E7}"/>
              </a:ext>
            </a:extLst>
          </p:cNvPr>
          <p:cNvSpPr/>
          <p:nvPr/>
        </p:nvSpPr>
        <p:spPr>
          <a:xfrm>
            <a:off x="4234" y="5156201"/>
            <a:ext cx="4142317" cy="1200329"/>
          </a:xfrm>
          <a:prstGeom prst="rect">
            <a:avLst/>
          </a:prstGeom>
        </p:spPr>
        <p:txBody>
          <a:bodyPr>
            <a:spAutoFit/>
          </a:bodyPr>
          <a:lstStyle/>
          <a:p>
            <a:pPr algn="r">
              <a:defRPr/>
            </a:pPr>
            <a:r>
              <a:rPr lang="en-AU" sz="1200" dirty="0">
                <a:solidFill>
                  <a:schemeClr val="tx1">
                    <a:lumMod val="65000"/>
                    <a:lumOff val="35000"/>
                  </a:schemeClr>
                </a:solidFill>
                <a:ea typeface="Times New Roman" panose="02020603050405020304" pitchFamily="18" charset="0"/>
                <a:cs typeface="Arial" panose="020B0604020202020204" pitchFamily="34" charset="0"/>
              </a:rPr>
              <a:t>Legal actors - Understand the impacts of trauma / </a:t>
            </a:r>
          </a:p>
          <a:p>
            <a:pPr algn="r">
              <a:defRPr/>
            </a:pPr>
            <a:r>
              <a:rPr lang="en-AU" sz="1200" dirty="0">
                <a:solidFill>
                  <a:schemeClr val="tx1">
                    <a:lumMod val="65000"/>
                    <a:lumOff val="35000"/>
                  </a:schemeClr>
                </a:solidFill>
                <a:ea typeface="Times New Roman" panose="02020603050405020304" pitchFamily="18" charset="0"/>
                <a:cs typeface="Arial" panose="020B0604020202020204" pitchFamily="34" charset="0"/>
              </a:rPr>
              <a:t>Practice consistency, trustworthiness, choice, collaboration, empowerment / </a:t>
            </a:r>
          </a:p>
          <a:p>
            <a:pPr algn="r">
              <a:defRPr/>
            </a:pPr>
            <a:r>
              <a:rPr lang="en-AU" sz="1200" dirty="0">
                <a:solidFill>
                  <a:schemeClr val="tx1">
                    <a:lumMod val="65000"/>
                    <a:lumOff val="35000"/>
                  </a:schemeClr>
                </a:solidFill>
                <a:ea typeface="Times New Roman" panose="02020603050405020304" pitchFamily="18" charset="0"/>
                <a:cs typeface="Arial" panose="020B0604020202020204" pitchFamily="34" charset="0"/>
              </a:rPr>
              <a:t>Understand ‘difficult’ behaviour as maybe </a:t>
            </a:r>
          </a:p>
          <a:p>
            <a:pPr algn="r">
              <a:defRPr/>
            </a:pPr>
            <a:r>
              <a:rPr lang="en-AU" sz="1200" dirty="0">
                <a:solidFill>
                  <a:schemeClr val="tx1">
                    <a:lumMod val="65000"/>
                    <a:lumOff val="35000"/>
                  </a:schemeClr>
                </a:solidFill>
                <a:ea typeface="Times New Roman" panose="02020603050405020304" pitchFamily="18" charset="0"/>
                <a:cs typeface="Arial" panose="020B0604020202020204" pitchFamily="34" charset="0"/>
              </a:rPr>
              <a:t>a coping or self-protection mechanism; </a:t>
            </a:r>
          </a:p>
          <a:p>
            <a:pPr algn="r">
              <a:defRPr/>
            </a:pPr>
            <a:r>
              <a:rPr lang="en-AU" sz="1200" dirty="0">
                <a:solidFill>
                  <a:schemeClr val="tx1">
                    <a:lumMod val="65000"/>
                    <a:lumOff val="35000"/>
                  </a:schemeClr>
                </a:solidFill>
                <a:ea typeface="Times New Roman" panose="02020603050405020304" pitchFamily="18" charset="0"/>
                <a:cs typeface="Arial" panose="020B0604020202020204" pitchFamily="34" charset="0"/>
              </a:rPr>
              <a:t>Take a strengths-based approach</a:t>
            </a:r>
            <a:endParaRPr lang="en-AU" sz="1100" dirty="0">
              <a:solidFill>
                <a:schemeClr val="tx1">
                  <a:lumMod val="65000"/>
                  <a:lumOff val="35000"/>
                </a:schemeClr>
              </a:solidFill>
              <a:ea typeface="Calibri" panose="020F0502020204030204" pitchFamily="34" charset="0"/>
              <a:cs typeface="Arial" panose="020B0604020202020204" pitchFamily="34" charset="0"/>
            </a:endParaRPr>
          </a:p>
        </p:txBody>
      </p:sp>
      <p:sp>
        <p:nvSpPr>
          <p:cNvPr id="20497" name="Rectangle 1">
            <a:extLst>
              <a:ext uri="{FF2B5EF4-FFF2-40B4-BE49-F238E27FC236}">
                <a16:creationId xmlns:a16="http://schemas.microsoft.com/office/drawing/2014/main" id="{30C25091-F056-FD03-B3B2-40D6D2FF0B8E}"/>
              </a:ext>
            </a:extLst>
          </p:cNvPr>
          <p:cNvSpPr>
            <a:spLocks noChangeArrowheads="1"/>
          </p:cNvSpPr>
          <p:nvPr/>
        </p:nvSpPr>
        <p:spPr bwMode="auto">
          <a:xfrm>
            <a:off x="738717" y="6574368"/>
            <a:ext cx="97514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1200" dirty="0">
                <a:solidFill>
                  <a:schemeClr val="bg1"/>
                </a:solidFill>
              </a:rPr>
              <a:t>A resource of the International Society for TJ </a:t>
            </a:r>
            <a:r>
              <a:rPr lang="en-AU" altLang="en-US" sz="1200" dirty="0">
                <a:solidFill>
                  <a:schemeClr val="bg1"/>
                </a:solidFill>
                <a:hlinkClick r:id="rId2"/>
              </a:rPr>
              <a:t>www.intltj.com</a:t>
            </a:r>
            <a:r>
              <a:rPr lang="en-AU" altLang="en-US" sz="1200" dirty="0">
                <a:solidFill>
                  <a:schemeClr val="bg1"/>
                </a:solidFill>
              </a:rPr>
              <a:t>   For links to further resources see: </a:t>
            </a:r>
            <a:r>
              <a:rPr lang="en-AU" altLang="en-US" sz="1200" dirty="0">
                <a:solidFill>
                  <a:schemeClr val="bg1"/>
                </a:solidFill>
                <a:hlinkClick r:id="rId3"/>
              </a:rPr>
              <a:t>www.mainstreamtj.wordpress.com/tj-in-courts/</a:t>
            </a:r>
            <a:endParaRPr lang="en-US" altLang="en-US" sz="1200" dirty="0">
              <a:solidFill>
                <a:schemeClr val="bg1"/>
              </a:solidFill>
            </a:endParaRPr>
          </a:p>
        </p:txBody>
      </p:sp>
      <p:cxnSp>
        <p:nvCxnSpPr>
          <p:cNvPr id="26" name="Elbow Connector 24">
            <a:extLst>
              <a:ext uri="{FF2B5EF4-FFF2-40B4-BE49-F238E27FC236}">
                <a16:creationId xmlns:a16="http://schemas.microsoft.com/office/drawing/2014/main" id="{5D6C5F02-6F57-5112-06CB-B71A473CB343}"/>
              </a:ext>
            </a:extLst>
          </p:cNvPr>
          <p:cNvCxnSpPr/>
          <p:nvPr/>
        </p:nvCxnSpPr>
        <p:spPr>
          <a:xfrm flipV="1">
            <a:off x="4021667" y="3975100"/>
            <a:ext cx="647700" cy="203200"/>
          </a:xfrm>
          <a:prstGeom prst="bentConnector3">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34">
            <a:extLst>
              <a:ext uri="{FF2B5EF4-FFF2-40B4-BE49-F238E27FC236}">
                <a16:creationId xmlns:a16="http://schemas.microsoft.com/office/drawing/2014/main" id="{0D9BAEA6-98D2-C810-CD5B-A0DE92AB7A32}"/>
              </a:ext>
            </a:extLst>
          </p:cNvPr>
          <p:cNvCxnSpPr/>
          <p:nvPr/>
        </p:nvCxnSpPr>
        <p:spPr>
          <a:xfrm rot="10800000">
            <a:off x="7556500" y="3964518"/>
            <a:ext cx="637117" cy="196849"/>
          </a:xfrm>
          <a:prstGeom prst="bentConnector3">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E37E27F-72DF-4B73-7DED-E11C9E25C6B6}"/>
              </a:ext>
            </a:extLst>
          </p:cNvPr>
          <p:cNvSpPr txBox="1"/>
          <p:nvPr/>
        </p:nvSpPr>
        <p:spPr>
          <a:xfrm>
            <a:off x="8244418" y="1278467"/>
            <a:ext cx="2925233" cy="338554"/>
          </a:xfrm>
          <a:prstGeom prst="rect">
            <a:avLst/>
          </a:prstGeom>
          <a:noFill/>
        </p:spPr>
        <p:txBody>
          <a:bodyPr lIns="0" rIns="0">
            <a:spAutoFit/>
          </a:bodyPr>
          <a:lstStyle/>
          <a:p>
            <a:pPr>
              <a:defRPr/>
            </a:pPr>
            <a:r>
              <a:rPr lang="en-US" altLang="ko-KR" sz="1600" b="1" dirty="0">
                <a:solidFill>
                  <a:schemeClr val="accent3">
                    <a:lumMod val="50000"/>
                  </a:schemeClr>
                </a:solidFill>
                <a:cs typeface="Calibri" pitchFamily="34" charset="0"/>
              </a:rPr>
              <a:t>Person Centred</a:t>
            </a:r>
            <a:endParaRPr lang="ko-KR" altLang="en-US" sz="1600" b="1" dirty="0">
              <a:solidFill>
                <a:schemeClr val="accent3">
                  <a:lumMod val="50000"/>
                </a:schemeClr>
              </a:solidFill>
              <a:cs typeface="Calibri" pitchFamily="34" charset="0"/>
            </a:endParaRPr>
          </a:p>
        </p:txBody>
      </p:sp>
      <p:sp>
        <p:nvSpPr>
          <p:cNvPr id="29" name="TextBox 28">
            <a:extLst>
              <a:ext uri="{FF2B5EF4-FFF2-40B4-BE49-F238E27FC236}">
                <a16:creationId xmlns:a16="http://schemas.microsoft.com/office/drawing/2014/main" id="{AC74F0EB-5F25-F9A3-F805-13C2496EBD71}"/>
              </a:ext>
            </a:extLst>
          </p:cNvPr>
          <p:cNvSpPr txBox="1"/>
          <p:nvPr/>
        </p:nvSpPr>
        <p:spPr>
          <a:xfrm>
            <a:off x="8244418" y="1517652"/>
            <a:ext cx="2933700" cy="830997"/>
          </a:xfrm>
          <a:prstGeom prst="rect">
            <a:avLst/>
          </a:prstGeom>
          <a:noFill/>
        </p:spPr>
        <p:txBody>
          <a:bodyPr lIns="0" rIns="0">
            <a:spAutoFit/>
          </a:bodyPr>
          <a:lstStyle/>
          <a:p>
            <a:pPr>
              <a:defRPr/>
            </a:pPr>
            <a:r>
              <a:rPr lang="en-US" altLang="ko-KR" sz="1200" dirty="0">
                <a:solidFill>
                  <a:schemeClr val="tx1">
                    <a:lumMod val="65000"/>
                    <a:lumOff val="35000"/>
                  </a:schemeClr>
                </a:solidFill>
              </a:rPr>
              <a:t>Programs are designed with the needs and lived experience of participants at the centre.  Lawyers support their clients to make their own decisions</a:t>
            </a:r>
            <a:endParaRPr lang="ko-KR" altLang="en-US" sz="1200" dirty="0">
              <a:solidFill>
                <a:schemeClr val="tx1">
                  <a:lumMod val="65000"/>
                  <a:lumOff val="35000"/>
                </a:schemeClr>
              </a:solidFill>
            </a:endParaRPr>
          </a:p>
        </p:txBody>
      </p:sp>
      <p:grpSp>
        <p:nvGrpSpPr>
          <p:cNvPr id="20502" name="Group 20">
            <a:extLst>
              <a:ext uri="{FF2B5EF4-FFF2-40B4-BE49-F238E27FC236}">
                <a16:creationId xmlns:a16="http://schemas.microsoft.com/office/drawing/2014/main" id="{FEF50750-7016-35D3-6770-66C1D18DB41F}"/>
              </a:ext>
            </a:extLst>
          </p:cNvPr>
          <p:cNvGrpSpPr>
            <a:grpSpLocks/>
          </p:cNvGrpSpPr>
          <p:nvPr/>
        </p:nvGrpSpPr>
        <p:grpSpPr bwMode="auto">
          <a:xfrm>
            <a:off x="1068917" y="4847156"/>
            <a:ext cx="3048000" cy="526765"/>
            <a:chOff x="1014007" y="5888588"/>
            <a:chExt cx="2129903" cy="526831"/>
          </a:xfrm>
        </p:grpSpPr>
        <p:sp>
          <p:nvSpPr>
            <p:cNvPr id="20510" name="TextBox 30">
              <a:extLst>
                <a:ext uri="{FF2B5EF4-FFF2-40B4-BE49-F238E27FC236}">
                  <a16:creationId xmlns:a16="http://schemas.microsoft.com/office/drawing/2014/main" id="{0566FCA1-6976-548D-A8AE-973750D5E9CB}"/>
                </a:ext>
              </a:extLst>
            </p:cNvPr>
            <p:cNvSpPr txBox="1">
              <a:spLocks noChangeArrowheads="1"/>
            </p:cNvSpPr>
            <p:nvPr/>
          </p:nvSpPr>
          <p:spPr bwMode="auto">
            <a:xfrm>
              <a:off x="1099493" y="5888588"/>
              <a:ext cx="2044417" cy="33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r"/>
              <a:r>
                <a:rPr lang="en-US" altLang="ko-KR" sz="1600" b="1">
                  <a:solidFill>
                    <a:schemeClr val="accent2"/>
                  </a:solidFill>
                  <a:cs typeface="Calibri" panose="020F0502020204030204" pitchFamily="34" charset="0"/>
                </a:rPr>
                <a:t>Trauma informed</a:t>
              </a:r>
              <a:endParaRPr lang="ko-KR" altLang="en-US" sz="1600" b="1">
                <a:solidFill>
                  <a:schemeClr val="accent2"/>
                </a:solidFill>
                <a:cs typeface="Calibri" panose="020F0502020204030204" pitchFamily="34" charset="0"/>
              </a:endParaRPr>
            </a:p>
          </p:txBody>
        </p:sp>
        <p:sp>
          <p:nvSpPr>
            <p:cNvPr id="32" name="TextBox 31">
              <a:extLst>
                <a:ext uri="{FF2B5EF4-FFF2-40B4-BE49-F238E27FC236}">
                  <a16:creationId xmlns:a16="http://schemas.microsoft.com/office/drawing/2014/main" id="{6EE7E4A5-77DC-63D0-2FD4-5D1E369E6A53}"/>
                </a:ext>
              </a:extLst>
            </p:cNvPr>
            <p:cNvSpPr txBox="1"/>
            <p:nvPr/>
          </p:nvSpPr>
          <p:spPr>
            <a:xfrm>
              <a:off x="1014007" y="6138386"/>
              <a:ext cx="2050032" cy="277033"/>
            </a:xfrm>
            <a:prstGeom prst="rect">
              <a:avLst/>
            </a:prstGeom>
            <a:noFill/>
          </p:spPr>
          <p:txBody>
            <a:bodyPr lIns="0" rIns="0">
              <a:spAutoFit/>
            </a:bodyPr>
            <a:lstStyle/>
            <a:p>
              <a:pPr algn="r">
                <a:defRPr/>
              </a:pPr>
              <a:endParaRPr lang="ko-KR" altLang="en-US" sz="1200" dirty="0">
                <a:solidFill>
                  <a:schemeClr val="tx1">
                    <a:lumMod val="75000"/>
                    <a:lumOff val="25000"/>
                  </a:schemeClr>
                </a:solidFill>
              </a:endParaRPr>
            </a:p>
          </p:txBody>
        </p:sp>
      </p:grpSp>
      <p:sp>
        <p:nvSpPr>
          <p:cNvPr id="33" name="Rectangle 32">
            <a:extLst>
              <a:ext uri="{FF2B5EF4-FFF2-40B4-BE49-F238E27FC236}">
                <a16:creationId xmlns:a16="http://schemas.microsoft.com/office/drawing/2014/main" id="{7F12F632-001F-B4F8-4D80-D491C9DD5BE4}"/>
              </a:ext>
            </a:extLst>
          </p:cNvPr>
          <p:cNvSpPr/>
          <p:nvPr/>
        </p:nvSpPr>
        <p:spPr>
          <a:xfrm>
            <a:off x="8098367" y="4764618"/>
            <a:ext cx="4142317" cy="830997"/>
          </a:xfrm>
          <a:prstGeom prst="rect">
            <a:avLst/>
          </a:prstGeom>
        </p:spPr>
        <p:txBody>
          <a:bodyPr>
            <a:spAutoFit/>
          </a:bodyPr>
          <a:lstStyle/>
          <a:p>
            <a:pPr>
              <a:defRPr/>
            </a:pPr>
            <a:r>
              <a:rPr lang="en-AU" sz="1200" dirty="0">
                <a:solidFill>
                  <a:schemeClr val="tx1">
                    <a:lumMod val="65000"/>
                    <a:lumOff val="35000"/>
                  </a:schemeClr>
                </a:solidFill>
                <a:ea typeface="Times New Roman" panose="02020603050405020304" pitchFamily="18" charset="0"/>
                <a:cs typeface="Arial" panose="020B0604020202020204" pitchFamily="34" charset="0"/>
              </a:rPr>
              <a:t>Legal actors endeavour to understand</a:t>
            </a:r>
          </a:p>
          <a:p>
            <a:pPr>
              <a:defRPr/>
            </a:pPr>
            <a:r>
              <a:rPr lang="en-AU" sz="1200" dirty="0">
                <a:solidFill>
                  <a:schemeClr val="tx1">
                    <a:lumMod val="65000"/>
                    <a:lumOff val="35000"/>
                  </a:schemeClr>
                </a:solidFill>
                <a:ea typeface="Times New Roman" panose="02020603050405020304" pitchFamily="18" charset="0"/>
                <a:cs typeface="Arial" panose="020B0604020202020204" pitchFamily="34" charset="0"/>
              </a:rPr>
              <a:t>&amp; alleviate challenges faced by court participants / A compassionate approach also supports the wellbeing of legal actors </a:t>
            </a:r>
          </a:p>
        </p:txBody>
      </p:sp>
      <p:sp>
        <p:nvSpPr>
          <p:cNvPr id="20504" name="TextBox 33">
            <a:extLst>
              <a:ext uri="{FF2B5EF4-FFF2-40B4-BE49-F238E27FC236}">
                <a16:creationId xmlns:a16="http://schemas.microsoft.com/office/drawing/2014/main" id="{47E6E747-D5FB-90CD-CD8D-76D8C9D50AD2}"/>
              </a:ext>
            </a:extLst>
          </p:cNvPr>
          <p:cNvSpPr txBox="1">
            <a:spLocks noChangeArrowheads="1"/>
          </p:cNvSpPr>
          <p:nvPr/>
        </p:nvSpPr>
        <p:spPr bwMode="auto">
          <a:xfrm>
            <a:off x="8202085" y="3725334"/>
            <a:ext cx="29252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r>
              <a:rPr lang="en-US" altLang="ko-KR" sz="1600" b="1">
                <a:solidFill>
                  <a:srgbClr val="00B050"/>
                </a:solidFill>
                <a:cs typeface="Calibri" panose="020F0502020204030204" pitchFamily="34" charset="0"/>
              </a:rPr>
              <a:t>Respectful of human rights</a:t>
            </a:r>
            <a:endParaRPr lang="ko-KR" altLang="en-US" sz="1600" b="1">
              <a:solidFill>
                <a:srgbClr val="00B050"/>
              </a:solidFill>
              <a:cs typeface="Calibri" panose="020F0502020204030204" pitchFamily="34" charset="0"/>
            </a:endParaRPr>
          </a:p>
        </p:txBody>
      </p:sp>
      <p:sp>
        <p:nvSpPr>
          <p:cNvPr id="35" name="TextBox 34">
            <a:extLst>
              <a:ext uri="{FF2B5EF4-FFF2-40B4-BE49-F238E27FC236}">
                <a16:creationId xmlns:a16="http://schemas.microsoft.com/office/drawing/2014/main" id="{3CABDB7C-6B4A-189D-ED02-D0FADFEE100A}"/>
              </a:ext>
            </a:extLst>
          </p:cNvPr>
          <p:cNvSpPr txBox="1"/>
          <p:nvPr/>
        </p:nvSpPr>
        <p:spPr>
          <a:xfrm>
            <a:off x="8212668" y="3987801"/>
            <a:ext cx="2935817" cy="461665"/>
          </a:xfrm>
          <a:prstGeom prst="rect">
            <a:avLst/>
          </a:prstGeom>
          <a:noFill/>
        </p:spPr>
        <p:txBody>
          <a:bodyPr lIns="0" rIns="0">
            <a:spAutoFit/>
          </a:bodyPr>
          <a:lstStyle/>
          <a:p>
            <a:pPr>
              <a:defRPr/>
            </a:pPr>
            <a:r>
              <a:rPr lang="en-US" altLang="ko-KR" sz="1200" dirty="0">
                <a:solidFill>
                  <a:schemeClr val="tx1">
                    <a:lumMod val="65000"/>
                    <a:lumOff val="35000"/>
                  </a:schemeClr>
                </a:solidFill>
              </a:rPr>
              <a:t>Human dignity is upheld through the application of human rights principles</a:t>
            </a:r>
            <a:endParaRPr lang="ko-KR" altLang="en-US" sz="1200" dirty="0">
              <a:solidFill>
                <a:schemeClr val="tx1">
                  <a:lumMod val="65000"/>
                  <a:lumOff val="35000"/>
                </a:schemeClr>
              </a:solidFill>
            </a:endParaRPr>
          </a:p>
        </p:txBody>
      </p:sp>
      <p:cxnSp>
        <p:nvCxnSpPr>
          <p:cNvPr id="36" name="Elbow Connector 34">
            <a:extLst>
              <a:ext uri="{FF2B5EF4-FFF2-40B4-BE49-F238E27FC236}">
                <a16:creationId xmlns:a16="http://schemas.microsoft.com/office/drawing/2014/main" id="{8B4EDA19-2AAF-4D59-C81B-D2CED5C54579}"/>
              </a:ext>
            </a:extLst>
          </p:cNvPr>
          <p:cNvCxnSpPr>
            <a:cxnSpLocks/>
          </p:cNvCxnSpPr>
          <p:nvPr/>
        </p:nvCxnSpPr>
        <p:spPr>
          <a:xfrm rot="10800000">
            <a:off x="6815667" y="5662084"/>
            <a:ext cx="1341967" cy="378883"/>
          </a:xfrm>
          <a:prstGeom prst="bentConnector3">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20507" name="TextBox 37">
            <a:extLst>
              <a:ext uri="{FF2B5EF4-FFF2-40B4-BE49-F238E27FC236}">
                <a16:creationId xmlns:a16="http://schemas.microsoft.com/office/drawing/2014/main" id="{29AC7FC4-CF5B-D894-FB2E-0FE0396E973A}"/>
              </a:ext>
            </a:extLst>
          </p:cNvPr>
          <p:cNvSpPr txBox="1">
            <a:spLocks noChangeArrowheads="1"/>
          </p:cNvSpPr>
          <p:nvPr/>
        </p:nvSpPr>
        <p:spPr bwMode="auto">
          <a:xfrm>
            <a:off x="8157634" y="5611284"/>
            <a:ext cx="29252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r>
              <a:rPr lang="en-US" altLang="ko-KR" sz="1600" b="1">
                <a:solidFill>
                  <a:srgbClr val="92D050"/>
                </a:solidFill>
                <a:cs typeface="Calibri" panose="020F0502020204030204" pitchFamily="34" charset="0"/>
              </a:rPr>
              <a:t>Evolving </a:t>
            </a:r>
            <a:endParaRPr lang="ko-KR" altLang="en-US" sz="1600" b="1">
              <a:solidFill>
                <a:srgbClr val="92D050"/>
              </a:solidFill>
              <a:cs typeface="Calibri" panose="020F0502020204030204" pitchFamily="34" charset="0"/>
            </a:endParaRPr>
          </a:p>
        </p:txBody>
      </p:sp>
      <p:cxnSp>
        <p:nvCxnSpPr>
          <p:cNvPr id="39" name="Elbow Connector 35">
            <a:extLst>
              <a:ext uri="{FF2B5EF4-FFF2-40B4-BE49-F238E27FC236}">
                <a16:creationId xmlns:a16="http://schemas.microsoft.com/office/drawing/2014/main" id="{E2F824D2-4AED-2675-B9F4-64B368ED245E}"/>
              </a:ext>
            </a:extLst>
          </p:cNvPr>
          <p:cNvCxnSpPr>
            <a:cxnSpLocks/>
          </p:cNvCxnSpPr>
          <p:nvPr/>
        </p:nvCxnSpPr>
        <p:spPr>
          <a:xfrm rot="10800000" flipV="1">
            <a:off x="7095067" y="2067984"/>
            <a:ext cx="1003300" cy="234949"/>
          </a:xfrm>
          <a:prstGeom prst="bentConnector3">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27253BB-2A75-7BEA-71BB-0925949CE139}"/>
              </a:ext>
            </a:extLst>
          </p:cNvPr>
          <p:cNvSpPr/>
          <p:nvPr/>
        </p:nvSpPr>
        <p:spPr>
          <a:xfrm>
            <a:off x="8098367" y="5861051"/>
            <a:ext cx="4142317" cy="646331"/>
          </a:xfrm>
          <a:prstGeom prst="rect">
            <a:avLst/>
          </a:prstGeom>
        </p:spPr>
        <p:txBody>
          <a:bodyPr>
            <a:spAutoFit/>
          </a:bodyPr>
          <a:lstStyle/>
          <a:p>
            <a:pPr>
              <a:defRPr/>
            </a:pPr>
            <a:r>
              <a:rPr lang="en-AU" sz="1200" dirty="0">
                <a:solidFill>
                  <a:schemeClr val="tx1">
                    <a:lumMod val="65000"/>
                    <a:lumOff val="35000"/>
                  </a:schemeClr>
                </a:solidFill>
                <a:ea typeface="Times New Roman" panose="02020603050405020304" pitchFamily="18" charset="0"/>
                <a:cs typeface="Arial" panose="020B0604020202020204" pitchFamily="34" charset="0"/>
              </a:rPr>
              <a:t>TJ is interdisciplinary. TJ practices are drawn from other relevant disciplines. As knowledge evolves in other disciplines it can be translated into new TJ practices.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D17A1-A649-E483-3C03-31C595EE64A4}"/>
              </a:ext>
            </a:extLst>
          </p:cNvPr>
          <p:cNvSpPr>
            <a:spLocks noGrp="1"/>
          </p:cNvSpPr>
          <p:nvPr>
            <p:ph type="title"/>
          </p:nvPr>
        </p:nvSpPr>
        <p:spPr>
          <a:xfrm>
            <a:off x="221226" y="1098808"/>
            <a:ext cx="3990913" cy="3746091"/>
          </a:xfrm>
          <a:prstGeom prst="ellipse">
            <a:avLst/>
          </a:prstGeom>
          <a:solidFill>
            <a:schemeClr val="accent1">
              <a:alpha val="87000"/>
            </a:schemeClr>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Procedural Fairness</a:t>
            </a:r>
          </a:p>
        </p:txBody>
      </p:sp>
      <p:pic>
        <p:nvPicPr>
          <p:cNvPr id="5" name="Content Placeholder 4">
            <a:extLst>
              <a:ext uri="{FF2B5EF4-FFF2-40B4-BE49-F238E27FC236}">
                <a16:creationId xmlns:a16="http://schemas.microsoft.com/office/drawing/2014/main" id="{453EF2C8-CDDE-4784-8D41-A40C62B50BB8}"/>
              </a:ext>
            </a:extLst>
          </p:cNvPr>
          <p:cNvPicPr>
            <a:picLocks noGrp="1" noChangeAspect="1"/>
          </p:cNvPicPr>
          <p:nvPr>
            <p:ph idx="1"/>
          </p:nvPr>
        </p:nvPicPr>
        <p:blipFill>
          <a:blip r:embed="rId2"/>
          <a:stretch>
            <a:fillRect/>
          </a:stretch>
        </p:blipFill>
        <p:spPr>
          <a:xfrm>
            <a:off x="4038600" y="2009712"/>
            <a:ext cx="7188199" cy="2835187"/>
          </a:xfrm>
          <a:prstGeom prst="rect">
            <a:avLst/>
          </a:prstGeom>
        </p:spPr>
      </p:pic>
    </p:spTree>
    <p:extLst>
      <p:ext uri="{BB962C8B-B14F-4D97-AF65-F5344CB8AC3E}">
        <p14:creationId xmlns:p14="http://schemas.microsoft.com/office/powerpoint/2010/main" val="26014466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7C831-D05F-7D14-4346-4E70426A73F5}"/>
              </a:ext>
            </a:extLst>
          </p:cNvPr>
          <p:cNvSpPr>
            <a:spLocks noGrp="1"/>
          </p:cNvSpPr>
          <p:nvPr>
            <p:ph type="title"/>
          </p:nvPr>
        </p:nvSpPr>
        <p:spPr>
          <a:xfrm>
            <a:off x="2528513" y="227493"/>
            <a:ext cx="7063721" cy="1159200"/>
          </a:xfrm>
        </p:spPr>
        <p:txBody>
          <a:bodyPr vert="horz" lIns="91440" tIns="45720" rIns="91440" bIns="45720" rtlCol="0" anchor="ctr">
            <a:normAutofit/>
          </a:bodyPr>
          <a:lstStyle/>
          <a:p>
            <a:pPr algn="ctr"/>
            <a:r>
              <a:rPr lang="en-US" sz="6000" kern="1200" dirty="0">
                <a:solidFill>
                  <a:srgbClr val="FFFFFF"/>
                </a:solidFill>
                <a:latin typeface="+mj-lt"/>
                <a:ea typeface="+mj-ea"/>
                <a:cs typeface="+mj-cs"/>
              </a:rPr>
              <a:t>Solution-Focused</a:t>
            </a:r>
          </a:p>
        </p:txBody>
      </p:sp>
      <p:pic>
        <p:nvPicPr>
          <p:cNvPr id="4" name="Content Placeholder 3" descr="A black background with white text&#10;&#10;Description automatically generated with medium confidence">
            <a:extLst>
              <a:ext uri="{FF2B5EF4-FFF2-40B4-BE49-F238E27FC236}">
                <a16:creationId xmlns:a16="http://schemas.microsoft.com/office/drawing/2014/main" id="{1BFBF16B-590F-3FCA-9E61-2185E005274B}"/>
              </a:ext>
            </a:extLst>
          </p:cNvPr>
          <p:cNvPicPr>
            <a:picLocks noGrp="1" noChangeAspect="1"/>
          </p:cNvPicPr>
          <p:nvPr>
            <p:ph idx="1"/>
          </p:nvPr>
        </p:nvPicPr>
        <p:blipFill>
          <a:blip r:embed="rId2"/>
          <a:stretch>
            <a:fillRect/>
          </a:stretch>
        </p:blipFill>
        <p:spPr>
          <a:xfrm>
            <a:off x="1299896" y="1966293"/>
            <a:ext cx="9592207" cy="4452160"/>
          </a:xfrm>
          <a:prstGeom prst="rect">
            <a:avLst/>
          </a:prstGeom>
        </p:spPr>
      </p:pic>
    </p:spTree>
    <p:extLst>
      <p:ext uri="{BB962C8B-B14F-4D97-AF65-F5344CB8AC3E}">
        <p14:creationId xmlns:p14="http://schemas.microsoft.com/office/powerpoint/2010/main" val="162927007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5C61050-08B0-0697-E002-5E4676390862}"/>
              </a:ext>
            </a:extLst>
          </p:cNvPr>
          <p:cNvSpPr>
            <a:spLocks noGrp="1"/>
          </p:cNvSpPr>
          <p:nvPr>
            <p:ph type="title"/>
          </p:nvPr>
        </p:nvSpPr>
        <p:spPr>
          <a:xfrm>
            <a:off x="660040" y="2767106"/>
            <a:ext cx="3422313" cy="3071906"/>
          </a:xfrm>
        </p:spPr>
        <p:txBody>
          <a:bodyPr vert="horz" lIns="91440" tIns="45720" rIns="91440" bIns="45720" rtlCol="0" anchor="t">
            <a:normAutofit/>
          </a:bodyPr>
          <a:lstStyle/>
          <a:p>
            <a:r>
              <a:rPr lang="en-US" sz="6000" kern="1200" dirty="0">
                <a:solidFill>
                  <a:srgbClr val="FFFFFF"/>
                </a:solidFill>
                <a:latin typeface="+mj-lt"/>
                <a:ea typeface="+mj-ea"/>
                <a:cs typeface="+mj-cs"/>
              </a:rPr>
              <a:t>Trauma-Informed</a:t>
            </a:r>
          </a:p>
        </p:txBody>
      </p:sp>
      <p:pic>
        <p:nvPicPr>
          <p:cNvPr id="4" name="Content Placeholder 3">
            <a:extLst>
              <a:ext uri="{FF2B5EF4-FFF2-40B4-BE49-F238E27FC236}">
                <a16:creationId xmlns:a16="http://schemas.microsoft.com/office/drawing/2014/main" id="{F2B13CF4-68D6-913A-6290-6C28FC242F8C}"/>
              </a:ext>
            </a:extLst>
          </p:cNvPr>
          <p:cNvPicPr>
            <a:picLocks noGrp="1" noChangeAspect="1"/>
          </p:cNvPicPr>
          <p:nvPr>
            <p:ph idx="1"/>
          </p:nvPr>
        </p:nvPicPr>
        <p:blipFill>
          <a:blip r:embed="rId2"/>
          <a:stretch>
            <a:fillRect/>
          </a:stretch>
        </p:blipFill>
        <p:spPr>
          <a:xfrm>
            <a:off x="3488706" y="1921684"/>
            <a:ext cx="8734038" cy="3214459"/>
          </a:xfrm>
          <a:prstGeom prst="rect">
            <a:avLst/>
          </a:prstGeom>
        </p:spPr>
      </p:pic>
    </p:spTree>
    <p:extLst>
      <p:ext uri="{BB962C8B-B14F-4D97-AF65-F5344CB8AC3E}">
        <p14:creationId xmlns:p14="http://schemas.microsoft.com/office/powerpoint/2010/main" val="298209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AC4776-BEAD-BC98-F394-77370581A377}"/>
              </a:ext>
            </a:extLst>
          </p:cNvPr>
          <p:cNvSpPr>
            <a:spLocks noGrp="1"/>
          </p:cNvSpPr>
          <p:nvPr>
            <p:ph type="title"/>
          </p:nvPr>
        </p:nvSpPr>
        <p:spPr>
          <a:xfrm>
            <a:off x="4529671" y="676734"/>
            <a:ext cx="3120464" cy="1463040"/>
          </a:xfrm>
        </p:spPr>
        <p:txBody>
          <a:bodyPr anchor="ctr">
            <a:noAutofit/>
          </a:bodyPr>
          <a:lstStyle/>
          <a:p>
            <a:r>
              <a:rPr lang="en-AU" sz="6600" b="1" dirty="0">
                <a:solidFill>
                  <a:srgbClr val="FFFFFF"/>
                </a:solidFill>
              </a:rPr>
              <a:t>Inclusive</a:t>
            </a:r>
          </a:p>
        </p:txBody>
      </p:sp>
      <p:sp>
        <p:nvSpPr>
          <p:cNvPr id="15"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ack background with white text&#10;&#10;Description automatically generated with low confidence">
            <a:extLst>
              <a:ext uri="{FF2B5EF4-FFF2-40B4-BE49-F238E27FC236}">
                <a16:creationId xmlns:a16="http://schemas.microsoft.com/office/drawing/2014/main" id="{ADCCCE17-CC9D-5B72-CD6F-2B4FC5E3621B}"/>
              </a:ext>
            </a:extLst>
          </p:cNvPr>
          <p:cNvPicPr>
            <a:picLocks noChangeAspect="1"/>
          </p:cNvPicPr>
          <p:nvPr/>
        </p:nvPicPr>
        <p:blipFill>
          <a:blip r:embed="rId2"/>
          <a:stretch>
            <a:fillRect/>
          </a:stretch>
        </p:blipFill>
        <p:spPr>
          <a:xfrm>
            <a:off x="1380628" y="2971800"/>
            <a:ext cx="9418551" cy="3278488"/>
          </a:xfrm>
          <a:prstGeom prst="rect">
            <a:avLst/>
          </a:prstGeom>
        </p:spPr>
      </p:pic>
    </p:spTree>
    <p:extLst>
      <p:ext uri="{BB962C8B-B14F-4D97-AF65-F5344CB8AC3E}">
        <p14:creationId xmlns:p14="http://schemas.microsoft.com/office/powerpoint/2010/main" val="387430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61CCFB5-0298-82B8-2624-FBB3D016042C}"/>
              </a:ext>
            </a:extLst>
          </p:cNvPr>
          <p:cNvPicPr>
            <a:picLocks noGrp="1" noChangeAspect="1"/>
          </p:cNvPicPr>
          <p:nvPr>
            <p:ph idx="1"/>
          </p:nvPr>
        </p:nvPicPr>
        <p:blipFill>
          <a:blip r:embed="rId4"/>
          <a:stretch>
            <a:fillRect/>
          </a:stretch>
        </p:blipFill>
        <p:spPr>
          <a:xfrm>
            <a:off x="668054" y="457200"/>
            <a:ext cx="10855892" cy="5943600"/>
          </a:xfrm>
          <a:prstGeom prst="rect">
            <a:avLst/>
          </a:prstGeom>
        </p:spPr>
      </p:pic>
      <p:pic>
        <p:nvPicPr>
          <p:cNvPr id="6" name="TJ Presentation">
            <a:hlinkClick r:id="" action="ppaction://media"/>
            <a:extLst>
              <a:ext uri="{FF2B5EF4-FFF2-40B4-BE49-F238E27FC236}">
                <a16:creationId xmlns:a16="http://schemas.microsoft.com/office/drawing/2014/main" id="{DCEF49FD-A4F0-329F-7C8C-77F792EB17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25084" y="5683536"/>
            <a:ext cx="304800" cy="304800"/>
          </a:xfrm>
          <a:prstGeom prst="rect">
            <a:avLst/>
          </a:prstGeom>
        </p:spPr>
      </p:pic>
    </p:spTree>
    <p:extLst>
      <p:ext uri="{BB962C8B-B14F-4D97-AF65-F5344CB8AC3E}">
        <p14:creationId xmlns:p14="http://schemas.microsoft.com/office/powerpoint/2010/main" val="665987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8E8F-D051-BF51-F45A-FAFCEAA2C330}"/>
              </a:ext>
            </a:extLst>
          </p:cNvPr>
          <p:cNvSpPr>
            <a:spLocks noGrp="1"/>
          </p:cNvSpPr>
          <p:nvPr>
            <p:ph type="title"/>
          </p:nvPr>
        </p:nvSpPr>
        <p:spPr/>
        <p:txBody>
          <a:bodyPr/>
          <a:lstStyle/>
          <a:p>
            <a:endParaRPr lang="en-AU"/>
          </a:p>
        </p:txBody>
      </p:sp>
      <p:pic>
        <p:nvPicPr>
          <p:cNvPr id="5" name="vlc-record-2023-05-13-16h58m13s-Three Little Birds (Dont Worry)-">
            <a:hlinkClick r:id="" action="ppaction://media"/>
            <a:extLst>
              <a:ext uri="{FF2B5EF4-FFF2-40B4-BE49-F238E27FC236}">
                <a16:creationId xmlns:a16="http://schemas.microsoft.com/office/drawing/2014/main" id="{EA8CC0C9-A7B1-4E55-326F-B8F9F1C132C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943600" y="3848100"/>
            <a:ext cx="304800" cy="304800"/>
          </a:xfrm>
        </p:spPr>
      </p:pic>
    </p:spTree>
    <p:extLst>
      <p:ext uri="{BB962C8B-B14F-4D97-AF65-F5344CB8AC3E}">
        <p14:creationId xmlns:p14="http://schemas.microsoft.com/office/powerpoint/2010/main" val="24356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7D7C94-41C0-4614-8A18-941174D4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
            <a:ext cx="12192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15C68-BE65-160B-C369-6FDF749A3ECF}"/>
              </a:ext>
            </a:extLst>
          </p:cNvPr>
          <p:cNvSpPr>
            <a:spLocks noGrp="1"/>
          </p:cNvSpPr>
          <p:nvPr>
            <p:ph type="title"/>
          </p:nvPr>
        </p:nvSpPr>
        <p:spPr>
          <a:xfrm>
            <a:off x="860315" y="792586"/>
            <a:ext cx="9767153" cy="5183445"/>
          </a:xfrm>
        </p:spPr>
        <p:txBody>
          <a:bodyPr vert="horz" lIns="91440" tIns="45720" rIns="91440" bIns="45720" rtlCol="0" anchor="b">
            <a:normAutofit fontScale="90000"/>
          </a:bodyPr>
          <a:lstStyle/>
          <a:p>
            <a:r>
              <a:rPr lang="en-US" sz="6700" b="1" kern="1200" dirty="0">
                <a:solidFill>
                  <a:schemeClr val="tx2"/>
                </a:solidFill>
                <a:latin typeface="+mj-lt"/>
                <a:ea typeface="+mj-ea"/>
                <a:cs typeface="+mj-cs"/>
              </a:rPr>
              <a:t>THERAPUTIC</a:t>
            </a:r>
            <a:br>
              <a:rPr lang="en-US" sz="5400" kern="1200" dirty="0">
                <a:solidFill>
                  <a:schemeClr val="tx2"/>
                </a:solidFill>
                <a:latin typeface="+mj-lt"/>
                <a:ea typeface="+mj-ea"/>
                <a:cs typeface="+mj-cs"/>
              </a:rPr>
            </a:br>
            <a:r>
              <a:rPr lang="en-GB" sz="5400" kern="1200" dirty="0">
                <a:solidFill>
                  <a:schemeClr val="tx2"/>
                </a:solidFill>
                <a:latin typeface="+mj-lt"/>
                <a:ea typeface="+mj-ea"/>
                <a:cs typeface="+mj-cs"/>
              </a:rPr>
              <a:t>the branch of medicine concerned with the treatment of disease and the action of remedial agents.</a:t>
            </a:r>
            <a:br>
              <a:rPr lang="en-GB" sz="5400" kern="1200" dirty="0">
                <a:solidFill>
                  <a:schemeClr val="tx2"/>
                </a:solidFill>
                <a:latin typeface="+mj-lt"/>
                <a:ea typeface="+mj-ea"/>
                <a:cs typeface="+mj-cs"/>
              </a:rPr>
            </a:br>
            <a:r>
              <a:rPr lang="en-US" sz="6700" b="1" kern="1200" dirty="0">
                <a:solidFill>
                  <a:schemeClr val="tx2"/>
                </a:solidFill>
                <a:latin typeface="+mj-lt"/>
                <a:ea typeface="+mj-ea"/>
                <a:cs typeface="+mj-cs"/>
              </a:rPr>
              <a:t>JURISPRUDENCE</a:t>
            </a:r>
            <a:br>
              <a:rPr lang="en-US" sz="5400" kern="1200" dirty="0">
                <a:solidFill>
                  <a:schemeClr val="tx2"/>
                </a:solidFill>
                <a:latin typeface="+mj-lt"/>
                <a:ea typeface="+mj-ea"/>
                <a:cs typeface="+mj-cs"/>
              </a:rPr>
            </a:br>
            <a:r>
              <a:rPr lang="en-GB" sz="5400" kern="1200" dirty="0">
                <a:solidFill>
                  <a:schemeClr val="tx2"/>
                </a:solidFill>
                <a:latin typeface="+mj-lt"/>
                <a:ea typeface="+mj-ea"/>
                <a:cs typeface="+mj-cs"/>
              </a:rPr>
              <a:t>derives from the Latin term juris </a:t>
            </a:r>
            <a:r>
              <a:rPr lang="en-GB" sz="5400" kern="1200" dirty="0" err="1">
                <a:solidFill>
                  <a:schemeClr val="tx2"/>
                </a:solidFill>
                <a:latin typeface="+mj-lt"/>
                <a:ea typeface="+mj-ea"/>
                <a:cs typeface="+mj-cs"/>
              </a:rPr>
              <a:t>prudentia</a:t>
            </a:r>
            <a:r>
              <a:rPr lang="en-GB" sz="5400" kern="1200" dirty="0">
                <a:solidFill>
                  <a:schemeClr val="tx2"/>
                </a:solidFill>
                <a:latin typeface="+mj-lt"/>
                <a:ea typeface="+mj-ea"/>
                <a:cs typeface="+mj-cs"/>
              </a:rPr>
              <a:t>, which means "the study, knowledge, or science of law</a:t>
            </a:r>
            <a:endParaRPr lang="en-US" sz="5400" kern="1200" dirty="0">
              <a:solidFill>
                <a:schemeClr val="tx2"/>
              </a:solidFill>
              <a:latin typeface="+mj-lt"/>
              <a:ea typeface="+mj-ea"/>
              <a:cs typeface="+mj-cs"/>
            </a:endParaRPr>
          </a:p>
        </p:txBody>
      </p:sp>
      <p:cxnSp>
        <p:nvCxnSpPr>
          <p:cNvPr id="12" name="Straight Connector 11">
            <a:extLst>
              <a:ext uri="{FF2B5EF4-FFF2-40B4-BE49-F238E27FC236}">
                <a16:creationId xmlns:a16="http://schemas.microsoft.com/office/drawing/2014/main" id="{61F6FBC1-6409-4059-B87B-1BE513242F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A98E26-C7DC-48E3-8F50-FBF7F3C50F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5B3D45F-509E-43F3-B685-A5E78AD0D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7" name="Straight Connector 16">
              <a:extLst>
                <a:ext uri="{FF2B5EF4-FFF2-40B4-BE49-F238E27FC236}">
                  <a16:creationId xmlns:a16="http://schemas.microsoft.com/office/drawing/2014/main" id="{6C53B0F8-0414-437D-87C2-23F48DF9CE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56551-40C7-4552-A11A-6D86B7EB08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422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DC790FC-C933-4B56-A9BC-F701960B4D4C}"/>
              </a:ext>
            </a:extLst>
          </p:cNvPr>
          <p:cNvSpPr>
            <a:spLocks noGrp="1"/>
          </p:cNvSpPr>
          <p:nvPr>
            <p:ph type="title"/>
          </p:nvPr>
        </p:nvSpPr>
        <p:spPr>
          <a:xfrm>
            <a:off x="2951233" y="1461650"/>
            <a:ext cx="5754696" cy="3934700"/>
          </a:xfrm>
        </p:spPr>
        <p:txBody>
          <a:bodyPr>
            <a:normAutofit/>
          </a:bodyPr>
          <a:lstStyle/>
          <a:p>
            <a:pPr algn="ctr"/>
            <a:r>
              <a:rPr lang="en-AU" sz="9600" dirty="0">
                <a:solidFill>
                  <a:schemeClr val="tx2"/>
                </a:solidFill>
              </a:rPr>
              <a:t>T J</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6177777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close-up of a gavel on a pile of pills&#10;&#10;Description automatically generated with low confidence">
            <a:extLst>
              <a:ext uri="{FF2B5EF4-FFF2-40B4-BE49-F238E27FC236}">
                <a16:creationId xmlns:a16="http://schemas.microsoft.com/office/drawing/2014/main" id="{86D1CC4A-1C92-AB9B-AA09-06D3CCDF088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20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409453-3383-305C-18DC-B728322EFA7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Drug Court</a:t>
            </a:r>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673453"/>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7C4D32-C0B6-2B5B-F45C-F7767CE6C241}"/>
              </a:ext>
            </a:extLst>
          </p:cNvPr>
          <p:cNvPicPr>
            <a:picLocks noGrp="1" noChangeAspect="1"/>
          </p:cNvPicPr>
          <p:nvPr>
            <p:ph idx="1"/>
          </p:nvPr>
        </p:nvPicPr>
        <p:blipFill>
          <a:blip r:embed="rId2"/>
          <a:stretch>
            <a:fillRect/>
          </a:stretch>
        </p:blipFill>
        <p:spPr>
          <a:xfrm>
            <a:off x="452336" y="145915"/>
            <a:ext cx="11395953" cy="6493213"/>
          </a:xfrm>
        </p:spPr>
      </p:pic>
    </p:spTree>
    <p:extLst>
      <p:ext uri="{BB962C8B-B14F-4D97-AF65-F5344CB8AC3E}">
        <p14:creationId xmlns:p14="http://schemas.microsoft.com/office/powerpoint/2010/main" val="42856696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 ground of people on a grassy knoll hold hands and dance around a circular structure listing the sins of the modern age.">
            <a:extLst>
              <a:ext uri="{FF2B5EF4-FFF2-40B4-BE49-F238E27FC236}">
                <a16:creationId xmlns:a16="http://schemas.microsoft.com/office/drawing/2014/main" id="{912BBAEC-55B9-11CD-1ED9-E30AF4F7D70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83" r="-1" b="10247"/>
          <a:stretch/>
        </p:blipFill>
        <p:spPr bwMode="auto">
          <a:xfrm>
            <a:off x="838200" y="233807"/>
            <a:ext cx="10468866"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94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onferences - Baby Friendly Initiative">
            <a:extLst>
              <a:ext uri="{FF2B5EF4-FFF2-40B4-BE49-F238E27FC236}">
                <a16:creationId xmlns:a16="http://schemas.microsoft.com/office/drawing/2014/main" id="{7DDD3B7A-C9D6-ABA4-4FEF-C6B94A85AD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609600"/>
            <a:ext cx="112776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752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0235B63-02AD-6A94-2DF4-EC8750250E15}"/>
              </a:ext>
            </a:extLst>
          </p:cNvPr>
          <p:cNvPicPr>
            <a:picLocks noGrp="1" noChangeAspect="1"/>
          </p:cNvPicPr>
          <p:nvPr>
            <p:ph idx="1"/>
          </p:nvPr>
        </p:nvPicPr>
        <p:blipFill>
          <a:blip r:embed="rId2"/>
          <a:stretch>
            <a:fillRect/>
          </a:stretch>
        </p:blipFill>
        <p:spPr>
          <a:xfrm>
            <a:off x="1378858" y="457200"/>
            <a:ext cx="9434284" cy="5943600"/>
          </a:xfrm>
          <a:prstGeom prst="rect">
            <a:avLst/>
          </a:prstGeom>
        </p:spPr>
      </p:pic>
    </p:spTree>
    <p:extLst>
      <p:ext uri="{BB962C8B-B14F-4D97-AF65-F5344CB8AC3E}">
        <p14:creationId xmlns:p14="http://schemas.microsoft.com/office/powerpoint/2010/main" val="773812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495</Words>
  <Application>Microsoft Office PowerPoint</Application>
  <PresentationFormat>Widescreen</PresentationFormat>
  <Paragraphs>96</Paragraphs>
  <Slides>26</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Therapeutic Jurisprudence</vt:lpstr>
      <vt:lpstr>The Song…</vt:lpstr>
      <vt:lpstr>THERAPUTIC the branch of medicine concerned with the treatment of disease and the action of remedial agents. JURISPRUDENCE derives from the Latin term juris prudentia, which means "the study, knowledge, or science of law</vt:lpstr>
      <vt:lpstr>T J</vt:lpstr>
      <vt:lpstr>Drug Court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Therapeutic Jurisprudence Practice in Courts </vt:lpstr>
      <vt:lpstr>Procedural Fairness</vt:lpstr>
      <vt:lpstr>Solution-Focused</vt:lpstr>
      <vt:lpstr>Trauma-Informed</vt:lpstr>
      <vt:lpstr>Inclusive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 Jurisprudence</dc:title>
  <dc:creator>Magistrate Browne</dc:creator>
  <cp:lastModifiedBy>Dionne Singleton</cp:lastModifiedBy>
  <cp:revision>3</cp:revision>
  <dcterms:created xsi:type="dcterms:W3CDTF">2023-05-09T05:14:34Z</dcterms:created>
  <dcterms:modified xsi:type="dcterms:W3CDTF">2023-05-14T23:25:01Z</dcterms:modified>
</cp:coreProperties>
</file>